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theme/themeOverride1.xml" ContentType="application/vnd.openxmlformats-officedocument.themeOverr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notesSlides/notesSlide14.xml" ContentType="application/vnd.openxmlformats-officedocument.presentationml.notesSlide+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4"/>
  </p:sldMasterIdLst>
  <p:notesMasterIdLst>
    <p:notesMasterId r:id="rId26"/>
  </p:notesMasterIdLst>
  <p:handoutMasterIdLst>
    <p:handoutMasterId r:id="rId27"/>
  </p:handoutMasterIdLst>
  <p:sldIdLst>
    <p:sldId id="586" r:id="rId5"/>
    <p:sldId id="593" r:id="rId6"/>
    <p:sldId id="266" r:id="rId7"/>
    <p:sldId id="574" r:id="rId8"/>
    <p:sldId id="575" r:id="rId9"/>
    <p:sldId id="573" r:id="rId10"/>
    <p:sldId id="576" r:id="rId11"/>
    <p:sldId id="587" r:id="rId12"/>
    <p:sldId id="588" r:id="rId13"/>
    <p:sldId id="589" r:id="rId14"/>
    <p:sldId id="590" r:id="rId15"/>
    <p:sldId id="584" r:id="rId16"/>
    <p:sldId id="591" r:id="rId17"/>
    <p:sldId id="585" r:id="rId18"/>
    <p:sldId id="577" r:id="rId19"/>
    <p:sldId id="594" r:id="rId20"/>
    <p:sldId id="595" r:id="rId21"/>
    <p:sldId id="596" r:id="rId22"/>
    <p:sldId id="597" r:id="rId23"/>
    <p:sldId id="598" r:id="rId24"/>
    <p:sldId id="583" r:id="rId25"/>
  </p:sldIdLst>
  <p:sldSz cx="18288000" cy="10287000"/>
  <p:notesSz cx="6858000" cy="9144000"/>
  <p:custDataLst>
    <p:tags r:id="rId28"/>
  </p:custDataLst>
  <p:defaultTextStyle>
    <a:defPPr>
      <a:defRPr lang="de-DE"/>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DCB"/>
    <a:srgbClr val="BF65B4"/>
    <a:srgbClr val="FE46E8"/>
    <a:srgbClr val="A42384"/>
    <a:srgbClr val="D40115"/>
    <a:srgbClr val="15D7EB"/>
    <a:srgbClr val="FFC000"/>
    <a:srgbClr val="DE107C"/>
    <a:srgbClr val="009993"/>
    <a:srgbClr val="7366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5" autoAdjust="0"/>
    <p:restoredTop sz="93447" autoAdjust="0"/>
  </p:normalViewPr>
  <p:slideViewPr>
    <p:cSldViewPr showGuides="1">
      <p:cViewPr varScale="1">
        <p:scale>
          <a:sx n="42" d="100"/>
          <a:sy n="42" d="100"/>
        </p:scale>
        <p:origin x="764" y="56"/>
      </p:cViewPr>
      <p:guideLst/>
    </p:cSldViewPr>
  </p:slideViewPr>
  <p:outlineViewPr>
    <p:cViewPr>
      <p:scale>
        <a:sx n="33" d="100"/>
        <a:sy n="33" d="100"/>
      </p:scale>
      <p:origin x="0" y="-10819"/>
    </p:cViewPr>
  </p:outlineViewPr>
  <p:notesTextViewPr>
    <p:cViewPr>
      <p:scale>
        <a:sx n="300" d="100"/>
        <a:sy n="300" d="100"/>
      </p:scale>
      <p:origin x="0" y="0"/>
    </p:cViewPr>
  </p:notesTextViewPr>
  <p:sorterViewPr>
    <p:cViewPr varScale="1">
      <p:scale>
        <a:sx n="1" d="1"/>
        <a:sy n="1" d="1"/>
      </p:scale>
      <p:origin x="0" y="0"/>
    </p:cViewPr>
  </p:sorterViewPr>
  <p:notesViewPr>
    <p:cSldViewPr showGuides="1">
      <p:cViewPr varScale="1">
        <p:scale>
          <a:sx n="56" d="100"/>
          <a:sy n="56" d="100"/>
        </p:scale>
        <p:origin x="3120"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31F95A3-CA10-48B1-B55C-CF13D45FD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E9DB8122-1BD0-4B2E-990C-C93B6547F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D0F7C8-C00B-4F0E-93DF-D4C8C8A37D26}" type="datetime5">
              <a:rPr lang="en-GB" smtClean="0"/>
              <a:t>18-May-24</a:t>
            </a:fld>
            <a:endParaRPr lang="en-US"/>
          </a:p>
        </p:txBody>
      </p:sp>
      <p:sp>
        <p:nvSpPr>
          <p:cNvPr id="4" name="Fußzeilenplatzhalter 3">
            <a:extLst>
              <a:ext uri="{FF2B5EF4-FFF2-40B4-BE49-F238E27FC236}">
                <a16:creationId xmlns:a16="http://schemas.microsoft.com/office/drawing/2014/main" id="{2ADA4309-1449-469B-A842-B0B8B289D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D3ABCE71-E515-4435-90FA-2F594AA2B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1E6EA-EADC-4B6E-9F5B-F30745612C6D}" type="slidenum">
              <a:rPr lang="en-US" smtClean="0"/>
              <a:t>‹#›</a:t>
            </a:fld>
            <a:endParaRPr lang="en-US"/>
          </a:p>
        </p:txBody>
      </p:sp>
    </p:spTree>
    <p:extLst>
      <p:ext uri="{BB962C8B-B14F-4D97-AF65-F5344CB8AC3E}">
        <p14:creationId xmlns:p14="http://schemas.microsoft.com/office/powerpoint/2010/main" val="1795662385"/>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F0CC-ED9D-47BC-B58D-CE7A8E4BDF0C}" type="datetime5">
              <a:rPr lang="en-GB" smtClean="0"/>
              <a:t>18-May-24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249CD-54F2-467B-8963-1BD125B8A761}" type="slidenum">
              <a:rPr lang="en-US" smtClean="0"/>
              <a:t>‹#›</a:t>
            </a:fld>
            <a:endParaRPr lang="en-US"/>
          </a:p>
        </p:txBody>
      </p:sp>
    </p:spTree>
    <p:extLst>
      <p:ext uri="{BB962C8B-B14F-4D97-AF65-F5344CB8AC3E}">
        <p14:creationId xmlns:p14="http://schemas.microsoft.com/office/powerpoint/2010/main" val="2264872309"/>
      </p:ext>
    </p:extLst>
  </p:cSld>
  <p:clrMap bg1="lt1" tx1="dk1" bg2="lt2" tx2="dk2" accent1="accent1" accent2="accent2" accent3="accent3" accent4="accent4" accent5="accent5" accent6="accent6" hlink="hlink" folHlink="folHlink"/>
  <p:hf hdr="0" ft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a:t>
            </a:fld>
            <a:endParaRPr lang="en-US" dirty="0"/>
          </a:p>
        </p:txBody>
      </p:sp>
    </p:spTree>
    <p:extLst>
      <p:ext uri="{BB962C8B-B14F-4D97-AF65-F5344CB8AC3E}">
        <p14:creationId xmlns:p14="http://schemas.microsoft.com/office/powerpoint/2010/main" val="26669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11</a:t>
            </a:fld>
            <a:endParaRPr lang="en-US" dirty="0"/>
          </a:p>
        </p:txBody>
      </p:sp>
    </p:spTree>
    <p:extLst>
      <p:ext uri="{BB962C8B-B14F-4D97-AF65-F5344CB8AC3E}">
        <p14:creationId xmlns:p14="http://schemas.microsoft.com/office/powerpoint/2010/main" val="591377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12</a:t>
            </a:fld>
            <a:endParaRPr lang="en-US" dirty="0"/>
          </a:p>
        </p:txBody>
      </p:sp>
    </p:spTree>
    <p:extLst>
      <p:ext uri="{BB962C8B-B14F-4D97-AF65-F5344CB8AC3E}">
        <p14:creationId xmlns:p14="http://schemas.microsoft.com/office/powerpoint/2010/main" val="51373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13</a:t>
            </a:fld>
            <a:endParaRPr lang="en-US" dirty="0"/>
          </a:p>
        </p:txBody>
      </p:sp>
    </p:spTree>
    <p:extLst>
      <p:ext uri="{BB962C8B-B14F-4D97-AF65-F5344CB8AC3E}">
        <p14:creationId xmlns:p14="http://schemas.microsoft.com/office/powerpoint/2010/main" val="298010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14</a:t>
            </a:fld>
            <a:endParaRPr lang="en-US" dirty="0"/>
          </a:p>
        </p:txBody>
      </p:sp>
    </p:spTree>
    <p:extLst>
      <p:ext uri="{BB962C8B-B14F-4D97-AF65-F5344CB8AC3E}">
        <p14:creationId xmlns:p14="http://schemas.microsoft.com/office/powerpoint/2010/main" val="1638019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15</a:t>
            </a:fld>
            <a:endParaRPr lang="en-US" dirty="0"/>
          </a:p>
        </p:txBody>
      </p:sp>
    </p:spTree>
    <p:extLst>
      <p:ext uri="{BB962C8B-B14F-4D97-AF65-F5344CB8AC3E}">
        <p14:creationId xmlns:p14="http://schemas.microsoft.com/office/powerpoint/2010/main" val="54197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16</a:t>
            </a:fld>
            <a:endParaRPr lang="en-US" dirty="0"/>
          </a:p>
        </p:txBody>
      </p:sp>
    </p:spTree>
    <p:extLst>
      <p:ext uri="{BB962C8B-B14F-4D97-AF65-F5344CB8AC3E}">
        <p14:creationId xmlns:p14="http://schemas.microsoft.com/office/powerpoint/2010/main" val="244871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17</a:t>
            </a:fld>
            <a:endParaRPr lang="en-US" dirty="0"/>
          </a:p>
        </p:txBody>
      </p:sp>
    </p:spTree>
    <p:extLst>
      <p:ext uri="{BB962C8B-B14F-4D97-AF65-F5344CB8AC3E}">
        <p14:creationId xmlns:p14="http://schemas.microsoft.com/office/powerpoint/2010/main" val="313249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18</a:t>
            </a:fld>
            <a:endParaRPr lang="en-US" dirty="0"/>
          </a:p>
        </p:txBody>
      </p:sp>
    </p:spTree>
    <p:extLst>
      <p:ext uri="{BB962C8B-B14F-4D97-AF65-F5344CB8AC3E}">
        <p14:creationId xmlns:p14="http://schemas.microsoft.com/office/powerpoint/2010/main" val="152188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19</a:t>
            </a:fld>
            <a:endParaRPr lang="en-US" dirty="0"/>
          </a:p>
        </p:txBody>
      </p:sp>
    </p:spTree>
    <p:extLst>
      <p:ext uri="{BB962C8B-B14F-4D97-AF65-F5344CB8AC3E}">
        <p14:creationId xmlns:p14="http://schemas.microsoft.com/office/powerpoint/2010/main" val="4285522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20</a:t>
            </a:fld>
            <a:endParaRPr lang="en-US" dirty="0"/>
          </a:p>
        </p:txBody>
      </p:sp>
    </p:spTree>
    <p:extLst>
      <p:ext uri="{BB962C8B-B14F-4D97-AF65-F5344CB8AC3E}">
        <p14:creationId xmlns:p14="http://schemas.microsoft.com/office/powerpoint/2010/main" val="359940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3</a:t>
            </a:fld>
            <a:endParaRPr lang="en-US" dirty="0"/>
          </a:p>
        </p:txBody>
      </p:sp>
    </p:spTree>
    <p:extLst>
      <p:ext uri="{BB962C8B-B14F-4D97-AF65-F5344CB8AC3E}">
        <p14:creationId xmlns:p14="http://schemas.microsoft.com/office/powerpoint/2010/main" val="4218557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21</a:t>
            </a:fld>
            <a:endParaRPr lang="en-US" dirty="0"/>
          </a:p>
        </p:txBody>
      </p:sp>
    </p:spTree>
    <p:extLst>
      <p:ext uri="{BB962C8B-B14F-4D97-AF65-F5344CB8AC3E}">
        <p14:creationId xmlns:p14="http://schemas.microsoft.com/office/powerpoint/2010/main" val="5863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4</a:t>
            </a:fld>
            <a:endParaRPr lang="en-US" dirty="0"/>
          </a:p>
        </p:txBody>
      </p:sp>
    </p:spTree>
    <p:extLst>
      <p:ext uri="{BB962C8B-B14F-4D97-AF65-F5344CB8AC3E}">
        <p14:creationId xmlns:p14="http://schemas.microsoft.com/office/powerpoint/2010/main" val="214857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5</a:t>
            </a:fld>
            <a:endParaRPr lang="en-US" dirty="0"/>
          </a:p>
        </p:txBody>
      </p:sp>
    </p:spTree>
    <p:extLst>
      <p:ext uri="{BB962C8B-B14F-4D97-AF65-F5344CB8AC3E}">
        <p14:creationId xmlns:p14="http://schemas.microsoft.com/office/powerpoint/2010/main" val="8632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6</a:t>
            </a:fld>
            <a:endParaRPr lang="en-US" dirty="0"/>
          </a:p>
        </p:txBody>
      </p:sp>
    </p:spTree>
    <p:extLst>
      <p:ext uri="{BB962C8B-B14F-4D97-AF65-F5344CB8AC3E}">
        <p14:creationId xmlns:p14="http://schemas.microsoft.com/office/powerpoint/2010/main" val="344037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7</a:t>
            </a:fld>
            <a:endParaRPr lang="en-US" dirty="0"/>
          </a:p>
        </p:txBody>
      </p:sp>
    </p:spTree>
    <p:extLst>
      <p:ext uri="{BB962C8B-B14F-4D97-AF65-F5344CB8AC3E}">
        <p14:creationId xmlns:p14="http://schemas.microsoft.com/office/powerpoint/2010/main" val="283380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8</a:t>
            </a:fld>
            <a:endParaRPr lang="en-US" dirty="0"/>
          </a:p>
        </p:txBody>
      </p:sp>
    </p:spTree>
    <p:extLst>
      <p:ext uri="{BB962C8B-B14F-4D97-AF65-F5344CB8AC3E}">
        <p14:creationId xmlns:p14="http://schemas.microsoft.com/office/powerpoint/2010/main" val="161269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9</a:t>
            </a:fld>
            <a:endParaRPr lang="en-US" dirty="0"/>
          </a:p>
        </p:txBody>
      </p:sp>
    </p:spTree>
    <p:extLst>
      <p:ext uri="{BB962C8B-B14F-4D97-AF65-F5344CB8AC3E}">
        <p14:creationId xmlns:p14="http://schemas.microsoft.com/office/powerpoint/2010/main" val="18953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18-May-24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10</a:t>
            </a:fld>
            <a:endParaRPr lang="en-US" dirty="0"/>
          </a:p>
        </p:txBody>
      </p:sp>
    </p:spTree>
    <p:extLst>
      <p:ext uri="{BB962C8B-B14F-4D97-AF65-F5344CB8AC3E}">
        <p14:creationId xmlns:p14="http://schemas.microsoft.com/office/powerpoint/2010/main" val="222723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tags" Target="../tags/tag23.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tags" Target="../tags/tag26.xml"/><Relationship Id="rId7" Type="http://schemas.openxmlformats.org/officeDocument/2006/relationships/image" Target="../media/image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objec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8EF46EA-35EA-41F8-8456-FC407C8088F2}"/>
              </a:ext>
            </a:extLst>
          </p:cNvPr>
          <p:cNvSpPr>
            <a:spLocks noGrp="1"/>
          </p:cNvSpPr>
          <p:nvPr>
            <p:ph type="title" hasCustomPrompt="1"/>
          </p:nvPr>
        </p:nvSpPr>
        <p:spPr/>
        <p:txBody>
          <a:bodyPr/>
          <a:lstStyle>
            <a:lvl1pPr>
              <a:defRPr spc="-150" baseline="0"/>
            </a:lvl1pPr>
          </a:lstStyle>
          <a:p>
            <a:r>
              <a:rPr lang="en-GB" noProof="0" dirty="0"/>
              <a:t>Headline.</a:t>
            </a:r>
          </a:p>
        </p:txBody>
      </p:sp>
      <p:sp>
        <p:nvSpPr>
          <p:cNvPr id="7" name="Content placeholder">
            <a:extLst>
              <a:ext uri="{FF2B5EF4-FFF2-40B4-BE49-F238E27FC236}">
                <a16:creationId xmlns:a16="http://schemas.microsoft.com/office/drawing/2014/main" id="{C2382B55-0E71-419B-B435-6B865AF6D66E}"/>
              </a:ext>
            </a:extLst>
          </p:cNvPr>
          <p:cNvSpPr>
            <a:spLocks noGrp="1"/>
          </p:cNvSpPr>
          <p:nvPr>
            <p:ph sz="quarter" idx="13"/>
          </p:nvPr>
        </p:nvSpPr>
        <p:spPr>
          <a:xfrm>
            <a:off x="859634" y="2897984"/>
            <a:ext cx="16568739" cy="6738938"/>
          </a:xfrm>
        </p:spPr>
        <p:txBody>
          <a:bodyPr/>
          <a:lstStyle>
            <a:lvl1pPr>
              <a:defRPr/>
            </a:lvl1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459F6FC4-2921-4308-806E-947E66FB2C3A}"/>
              </a:ext>
            </a:extLst>
          </p:cNvPr>
          <p:cNvSpPr>
            <a:spLocks noGrp="1"/>
          </p:cNvSpPr>
          <p:nvPr>
            <p:ph type="sldNum" sz="quarter" idx="16"/>
          </p:nvPr>
        </p:nvSpPr>
        <p:spPr/>
        <p:txBody>
          <a:bodyPr/>
          <a:lstStyle/>
          <a:p>
            <a:r>
              <a:rPr lang="en-GB" noProof="0"/>
              <a:t> </a:t>
            </a:r>
            <a:fld id="{88297537-EBEC-4AF2-8220-0B89E7D94141}" type="slidenum">
              <a:rPr lang="en-GB" b="0" noProof="0" smtClean="0"/>
              <a:pPr/>
              <a:t>‹#›</a:t>
            </a:fld>
            <a:endParaRPr lang="en-GB" b="0" noProof="0"/>
          </a:p>
        </p:txBody>
      </p:sp>
    </p:spTree>
    <p:extLst>
      <p:ext uri="{BB962C8B-B14F-4D97-AF65-F5344CB8AC3E}">
        <p14:creationId xmlns:p14="http://schemas.microsoft.com/office/powerpoint/2010/main" val="1709096619"/>
      </p:ext>
    </p:extLst>
  </p:cSld>
  <p:clrMapOvr>
    <a:masterClrMapping/>
  </p:clrMapOvr>
  <p:hf hdr="0"/>
  <p:extLst>
    <p:ext uri="{DCECCB84-F9BA-43D5-87BE-67443E8EF086}">
      <p15:sldGuideLst xmlns:p15="http://schemas.microsoft.com/office/powerpoint/2012/main">
        <p15:guide id="1" pos="10979" userDrawn="1">
          <p15:clr>
            <a:srgbClr val="547EBF"/>
          </p15:clr>
        </p15:guide>
        <p15:guide id="2" orient="horz" pos="1295" userDrawn="1">
          <p15:clr>
            <a:srgbClr val="547EBF"/>
          </p15:clr>
        </p15:guide>
        <p15:guide id="3" orient="horz" pos="941" userDrawn="1">
          <p15:clr>
            <a:srgbClr val="547EBF"/>
          </p15:clr>
        </p15:guide>
        <p15:guide id="5" orient="horz" pos="1826" userDrawn="1">
          <p15:clr>
            <a:srgbClr val="547EBF"/>
          </p15:clr>
        </p15:guide>
        <p15:guide id="6" orient="horz" pos="6071" userDrawn="1">
          <p15:clr>
            <a:srgbClr val="547EBF"/>
          </p15:clr>
        </p15:guide>
        <p15:guide id="7" pos="542" userDrawn="1">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3 boxe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9418F7C-80DE-4D7A-BBCE-4EC70883DE7A}"/>
              </a:ext>
            </a:extLst>
          </p:cNvPr>
          <p:cNvSpPr>
            <a:spLocks noGrp="1"/>
          </p:cNvSpPr>
          <p:nvPr>
            <p:ph type="title" hasCustomPrompt="1"/>
          </p:nvPr>
        </p:nvSpPr>
        <p:spPr/>
        <p:txBody>
          <a:bodyPr/>
          <a:lstStyle>
            <a:lvl1pPr>
              <a:defRPr/>
            </a:lvl1pPr>
          </a:lstStyle>
          <a:p>
            <a:r>
              <a:rPr lang="en-GB" noProof="0"/>
              <a:t>Headline.</a:t>
            </a:r>
          </a:p>
        </p:txBody>
      </p:sp>
      <p:sp>
        <p:nvSpPr>
          <p:cNvPr id="13" name="Subtitle">
            <a:extLst>
              <a:ext uri="{FF2B5EF4-FFF2-40B4-BE49-F238E27FC236}">
                <a16:creationId xmlns:a16="http://schemas.microsoft.com/office/drawing/2014/main" id="{FB416C7F-AF5D-406E-8124-658223C5ED27}"/>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9" name="Foliennummernplatzhalter 8">
            <a:extLst>
              <a:ext uri="{FF2B5EF4-FFF2-40B4-BE49-F238E27FC236}">
                <a16:creationId xmlns:a16="http://schemas.microsoft.com/office/drawing/2014/main" id="{B15CF689-DE85-4790-910F-CC7C91810D8A}"/>
              </a:ext>
            </a:extLst>
          </p:cNvPr>
          <p:cNvSpPr>
            <a:spLocks noGrp="1"/>
          </p:cNvSpPr>
          <p:nvPr>
            <p:ph type="sldNum" sz="quarter" idx="19"/>
          </p:nvPr>
        </p:nvSpPr>
        <p:spPr/>
        <p:txBody>
          <a:bodyPr/>
          <a:lstStyle/>
          <a:p>
            <a:r>
              <a:rPr lang="en-US"/>
              <a:t> </a:t>
            </a:r>
            <a:fld id="{88297537-EBEC-4AF2-8220-0B89E7D94141}" type="slidenum">
              <a:rPr lang="en-US" b="0" smtClean="0"/>
              <a:pPr/>
              <a:t>‹#›</a:t>
            </a:fld>
            <a:endParaRPr lang="en-US" b="0" dirty="0"/>
          </a:p>
        </p:txBody>
      </p:sp>
      <p:sp>
        <p:nvSpPr>
          <p:cNvPr id="4" name="Content placeholder left">
            <a:extLst>
              <a:ext uri="{FF2B5EF4-FFF2-40B4-BE49-F238E27FC236}">
                <a16:creationId xmlns:a16="http://schemas.microsoft.com/office/drawing/2014/main" id="{DFE0AD40-471D-42CF-B6F4-751AD6A09F29}"/>
              </a:ext>
            </a:extLst>
          </p:cNvPr>
          <p:cNvSpPr>
            <a:spLocks noGrp="1"/>
          </p:cNvSpPr>
          <p:nvPr>
            <p:ph sz="quarter" idx="20"/>
          </p:nvPr>
        </p:nvSpPr>
        <p:spPr>
          <a:xfrm>
            <a:off x="860402" y="3458702"/>
            <a:ext cx="5336382"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Content placeholder center">
            <a:extLst>
              <a:ext uri="{FF2B5EF4-FFF2-40B4-BE49-F238E27FC236}">
                <a16:creationId xmlns:a16="http://schemas.microsoft.com/office/drawing/2014/main" id="{5024F1FE-08B9-4010-A453-E8D574156D5F}"/>
              </a:ext>
            </a:extLst>
          </p:cNvPr>
          <p:cNvSpPr>
            <a:spLocks noGrp="1"/>
          </p:cNvSpPr>
          <p:nvPr>
            <p:ph sz="quarter" idx="21"/>
          </p:nvPr>
        </p:nvSpPr>
        <p:spPr>
          <a:xfrm>
            <a:off x="6476402" y="3458702"/>
            <a:ext cx="5336382"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Content placeholder right">
            <a:extLst>
              <a:ext uri="{FF2B5EF4-FFF2-40B4-BE49-F238E27FC236}">
                <a16:creationId xmlns:a16="http://schemas.microsoft.com/office/drawing/2014/main" id="{7C05E096-97E5-4A0C-A97E-B5E9874879B9}"/>
              </a:ext>
            </a:extLst>
          </p:cNvPr>
          <p:cNvSpPr>
            <a:spLocks noGrp="1"/>
          </p:cNvSpPr>
          <p:nvPr>
            <p:ph sz="quarter" idx="22"/>
          </p:nvPr>
        </p:nvSpPr>
        <p:spPr>
          <a:xfrm>
            <a:off x="12092402" y="3458702"/>
            <a:ext cx="5335971"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92876538"/>
      </p:ext>
    </p:extLst>
  </p:cSld>
  <p:clrMapOvr>
    <a:masterClrMapping/>
  </p:clrMapOvr>
  <p:hf hdr="0"/>
  <p:extLst>
    <p:ext uri="{DCECCB84-F9BA-43D5-87BE-67443E8EF086}">
      <p15:sldGuideLst xmlns:p15="http://schemas.microsoft.com/office/powerpoint/2012/main">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7616" userDrawn="1">
          <p15:clr>
            <a:srgbClr val="A4A3A4"/>
          </p15:clr>
        </p15:guide>
        <p15:guide id="8" pos="7440" userDrawn="1">
          <p15:clr>
            <a:srgbClr val="A4A3A4"/>
          </p15:clr>
        </p15:guide>
        <p15:guide id="9" pos="4080" userDrawn="1">
          <p15:clr>
            <a:srgbClr val="A4A3A4"/>
          </p15:clr>
        </p15:guide>
        <p15:guide id="10" pos="10979" userDrawn="1">
          <p15:clr>
            <a:srgbClr val="547EBF"/>
          </p15:clr>
        </p15:guide>
        <p15:guide id="11" pos="3905" userDrawn="1">
          <p15:clr>
            <a:srgbClr val="A4A3A4"/>
          </p15:clr>
        </p15:guide>
        <p15:guide id="12" pos="542" userDrawn="1">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picture half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5151038-2B34-43DF-BC15-35E9A3F92FA5}"/>
              </a:ext>
            </a:extLst>
          </p:cNvPr>
          <p:cNvSpPr>
            <a:spLocks noGrp="1"/>
          </p:cNvSpPr>
          <p:nvPr>
            <p:ph type="title" hasCustomPrompt="1"/>
          </p:nvPr>
        </p:nvSpPr>
        <p:spPr>
          <a:xfrm>
            <a:off x="860405" y="1493102"/>
            <a:ext cx="8143107" cy="561920"/>
          </a:xfrm>
        </p:spPr>
        <p:txBody>
          <a:bodyPr/>
          <a:lstStyle>
            <a:lvl1pPr>
              <a:defRPr/>
            </a:lvl1pPr>
          </a:lstStyle>
          <a:p>
            <a:r>
              <a:rPr lang="en-GB" noProof="0"/>
              <a:t>Headline.</a:t>
            </a:r>
          </a:p>
        </p:txBody>
      </p:sp>
      <p:sp>
        <p:nvSpPr>
          <p:cNvPr id="15" name="Subtitle">
            <a:extLst>
              <a:ext uri="{FF2B5EF4-FFF2-40B4-BE49-F238E27FC236}">
                <a16:creationId xmlns:a16="http://schemas.microsoft.com/office/drawing/2014/main" id="{9E49366D-F31C-4172-9986-7E1A76748DF3}"/>
              </a:ext>
            </a:extLst>
          </p:cNvPr>
          <p:cNvSpPr>
            <a:spLocks noGrp="1"/>
          </p:cNvSpPr>
          <p:nvPr>
            <p:ph type="subTitle" idx="13" hasCustomPrompt="1"/>
          </p:nvPr>
        </p:nvSpPr>
        <p:spPr>
          <a:xfrm>
            <a:off x="860405" y="2054702"/>
            <a:ext cx="814310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4" name="Picture Placeholder">
            <a:extLst>
              <a:ext uri="{FF2B5EF4-FFF2-40B4-BE49-F238E27FC236}">
                <a16:creationId xmlns:a16="http://schemas.microsoft.com/office/drawing/2014/main" id="{EB4B60F1-7B70-43FB-821E-C6E037FA11EE}"/>
              </a:ext>
            </a:extLst>
          </p:cNvPr>
          <p:cNvSpPr>
            <a:spLocks noGrp="1"/>
          </p:cNvSpPr>
          <p:nvPr>
            <p:ph type="pic" sz="quarter" idx="18"/>
          </p:nvPr>
        </p:nvSpPr>
        <p:spPr bwMode="white">
          <a:xfrm>
            <a:off x="9284402" y="1493100"/>
            <a:ext cx="8143971" cy="8143875"/>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5" name="Content placeholder left">
            <a:extLst>
              <a:ext uri="{FF2B5EF4-FFF2-40B4-BE49-F238E27FC236}">
                <a16:creationId xmlns:a16="http://schemas.microsoft.com/office/drawing/2014/main" id="{A6E7817E-940C-4795-A39D-72157DBF99F0}"/>
              </a:ext>
            </a:extLst>
          </p:cNvPr>
          <p:cNvSpPr>
            <a:spLocks noGrp="1"/>
          </p:cNvSpPr>
          <p:nvPr>
            <p:ph sz="quarter" idx="22"/>
          </p:nvPr>
        </p:nvSpPr>
        <p:spPr>
          <a:xfrm>
            <a:off x="860402" y="3458700"/>
            <a:ext cx="8143875" cy="617934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Datumsplatzhalter 11">
            <a:extLst>
              <a:ext uri="{FF2B5EF4-FFF2-40B4-BE49-F238E27FC236}">
                <a16:creationId xmlns:a16="http://schemas.microsoft.com/office/drawing/2014/main" id="{2DFC3E00-87D1-4703-ACFB-C77704820DBE}"/>
              </a:ext>
            </a:extLst>
          </p:cNvPr>
          <p:cNvSpPr>
            <a:spLocks noGrp="1"/>
          </p:cNvSpPr>
          <p:nvPr>
            <p:ph type="dt" sz="half" idx="19"/>
          </p:nvPr>
        </p:nvSpPr>
        <p:spPr>
          <a:xfrm>
            <a:off x="16027271" y="9777413"/>
            <a:ext cx="839129" cy="140495"/>
          </a:xfrm>
          <a:prstGeom prst="rect">
            <a:avLst/>
          </a:prstGeom>
        </p:spPr>
        <p:txBody>
          <a:bodyPr/>
          <a:lstStyle/>
          <a:p>
            <a:fld id="{137E634C-0C49-4B29-8414-C5F0B9849E7E}" type="datetime5">
              <a:rPr lang="en-US" smtClean="0"/>
              <a:pPr/>
              <a:t>18-May-24</a:t>
            </a:fld>
            <a:endParaRPr lang="en-US" dirty="0"/>
          </a:p>
        </p:txBody>
      </p:sp>
      <p:sp>
        <p:nvSpPr>
          <p:cNvPr id="14" name="Foliennummernplatzhalter 13">
            <a:extLst>
              <a:ext uri="{FF2B5EF4-FFF2-40B4-BE49-F238E27FC236}">
                <a16:creationId xmlns:a16="http://schemas.microsoft.com/office/drawing/2014/main" id="{5B4DE6D7-5B2A-44C8-89E6-7C1845BD0341}"/>
              </a:ext>
            </a:extLst>
          </p:cNvPr>
          <p:cNvSpPr>
            <a:spLocks noGrp="1"/>
          </p:cNvSpPr>
          <p:nvPr>
            <p:ph type="sldNum" sz="quarter" idx="21"/>
          </p:nvPr>
        </p:nvSpPr>
        <p:spPr/>
        <p:txBody>
          <a:bodyPr/>
          <a:lstStyle/>
          <a:p>
            <a:r>
              <a:rPr lang="en-US" dirty="0"/>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1465947320"/>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10979" userDrawn="1">
          <p15:clr>
            <a:srgbClr val="547EBF"/>
          </p15:clr>
        </p15:guide>
        <p15:guide id="4" pos="5672" userDrawn="1">
          <p15:clr>
            <a:srgbClr val="A4A3A4"/>
          </p15:clr>
        </p15:guide>
        <p15:guide id="5" pos="5849" userDrawn="1">
          <p15:clr>
            <a:srgbClr val="A4A3A4"/>
          </p15:clr>
        </p15:guide>
        <p15:guide id="6" orient="horz" pos="6071" userDrawn="1">
          <p15:clr>
            <a:srgbClr val="547EBF"/>
          </p15:clr>
        </p15:guide>
        <p15:guide id="7" orient="horz" pos="2178" userDrawn="1">
          <p15:clr>
            <a:srgbClr val="547EBF"/>
          </p15:clr>
        </p15:guide>
        <p15:guide id="8" orient="horz" pos="1649" userDrawn="1">
          <p15:clr>
            <a:srgbClr val="547EBF"/>
          </p15:clr>
        </p15:guide>
        <p15:guide id="9" orient="horz" pos="1295" userDrawn="1">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icture half">
    <p:spTree>
      <p:nvGrpSpPr>
        <p:cNvPr id="1" name=""/>
        <p:cNvGrpSpPr/>
        <p:nvPr/>
      </p:nvGrpSpPr>
      <p:grpSpPr>
        <a:xfrm>
          <a:off x="0" y="0"/>
          <a:ext cx="0" cy="0"/>
          <a:chOff x="0" y="0"/>
          <a:chExt cx="0" cy="0"/>
        </a:xfrm>
      </p:grpSpPr>
      <p:sp>
        <p:nvSpPr>
          <p:cNvPr id="12" name="Hide logo">
            <a:extLst>
              <a:ext uri="{FF2B5EF4-FFF2-40B4-BE49-F238E27FC236}">
                <a16:creationId xmlns:a16="http://schemas.microsoft.com/office/drawing/2014/main" id="{2C4D1878-0625-4D9D-83D3-AB40E139427A}"/>
              </a:ext>
            </a:extLst>
          </p:cNvPr>
          <p:cNvSpPr/>
          <p:nvPr userDrawn="1"/>
        </p:nvSpPr>
        <p:spPr bwMode="white">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2" name="Title">
            <a:extLst>
              <a:ext uri="{FF2B5EF4-FFF2-40B4-BE49-F238E27FC236}">
                <a16:creationId xmlns:a16="http://schemas.microsoft.com/office/drawing/2014/main" id="{ECAA7DF1-9E26-451F-85F1-B4846E23004B}"/>
              </a:ext>
            </a:extLst>
          </p:cNvPr>
          <p:cNvSpPr>
            <a:spLocks noGrp="1"/>
          </p:cNvSpPr>
          <p:nvPr>
            <p:ph type="title" hasCustomPrompt="1"/>
          </p:nvPr>
        </p:nvSpPr>
        <p:spPr>
          <a:xfrm>
            <a:off x="860405" y="1493102"/>
            <a:ext cx="8143197" cy="561920"/>
          </a:xfrm>
        </p:spPr>
        <p:txBody>
          <a:bodyPr/>
          <a:lstStyle>
            <a:lvl1pPr>
              <a:defRPr/>
            </a:lvl1pPr>
          </a:lstStyle>
          <a:p>
            <a:r>
              <a:rPr lang="en-GB" noProof="0"/>
              <a:t>Headline.</a:t>
            </a:r>
          </a:p>
        </p:txBody>
      </p:sp>
      <p:sp>
        <p:nvSpPr>
          <p:cNvPr id="8" name="Subtitle">
            <a:extLst>
              <a:ext uri="{FF2B5EF4-FFF2-40B4-BE49-F238E27FC236}">
                <a16:creationId xmlns:a16="http://schemas.microsoft.com/office/drawing/2014/main" id="{D17C1D98-9B51-4735-8EA3-B78D834F5884}"/>
              </a:ext>
            </a:extLst>
          </p:cNvPr>
          <p:cNvSpPr>
            <a:spLocks noGrp="1"/>
          </p:cNvSpPr>
          <p:nvPr>
            <p:ph type="subTitle" idx="13" hasCustomPrompt="1"/>
          </p:nvPr>
        </p:nvSpPr>
        <p:spPr>
          <a:xfrm>
            <a:off x="860405" y="2054702"/>
            <a:ext cx="814319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AFE7ADED-6D6F-4398-8F93-91733CAEE998}"/>
              </a:ext>
            </a:extLst>
          </p:cNvPr>
          <p:cNvSpPr>
            <a:spLocks noGrp="1"/>
          </p:cNvSpPr>
          <p:nvPr>
            <p:ph sz="quarter" idx="21"/>
          </p:nvPr>
        </p:nvSpPr>
        <p:spPr>
          <a:xfrm>
            <a:off x="860400" y="3458702"/>
            <a:ext cx="8143968"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Picture placeholder">
            <a:extLst>
              <a:ext uri="{FF2B5EF4-FFF2-40B4-BE49-F238E27FC236}">
                <a16:creationId xmlns:a16="http://schemas.microsoft.com/office/drawing/2014/main" id="{EB4B60F1-7B70-43FB-821E-C6E037FA11EE}"/>
              </a:ext>
            </a:extLst>
          </p:cNvPr>
          <p:cNvSpPr>
            <a:spLocks noGrp="1"/>
          </p:cNvSpPr>
          <p:nvPr>
            <p:ph type="pic" sz="quarter" idx="18"/>
          </p:nvPr>
        </p:nvSpPr>
        <p:spPr bwMode="white">
          <a:xfrm>
            <a:off x="9284400" y="4"/>
            <a:ext cx="9003600" cy="1005749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1" name="Datumsplatzhalter 11">
            <a:extLst>
              <a:ext uri="{FF2B5EF4-FFF2-40B4-BE49-F238E27FC236}">
                <a16:creationId xmlns:a16="http://schemas.microsoft.com/office/drawing/2014/main" id="{14057479-E833-48F8-8B61-85F1FD6634E7}"/>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1ACE1EAD-5434-4668-A59D-A1DBEF509A21}" type="datetime5">
              <a:rPr lang="en-US" smtClean="0"/>
              <a:pPr/>
              <a:t>18-May-24</a:t>
            </a:fld>
            <a:endParaRPr lang="en-US" dirty="0"/>
          </a:p>
        </p:txBody>
      </p:sp>
      <p:sp>
        <p:nvSpPr>
          <p:cNvPr id="14" name="Foliennummernplatzhalter 13">
            <a:extLst>
              <a:ext uri="{FF2B5EF4-FFF2-40B4-BE49-F238E27FC236}">
                <a16:creationId xmlns:a16="http://schemas.microsoft.com/office/drawing/2014/main" id="{5B1D5A8F-3163-45E7-9975-8D011A5534B0}"/>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923374499"/>
      </p:ext>
    </p:extLst>
  </p:cSld>
  <p:clrMapOvr>
    <a:masterClrMapping/>
  </p:clrMapOvr>
  <p:hf hdr="0"/>
  <p:extLst>
    <p:ext uri="{DCECCB84-F9BA-43D5-87BE-67443E8EF086}">
      <p15:sldGuideLst xmlns:p15="http://schemas.microsoft.com/office/powerpoint/2012/main">
        <p15:guide id="1" pos="5849" userDrawn="1">
          <p15:clr>
            <a:srgbClr val="A4A3A4"/>
          </p15:clr>
        </p15:guide>
        <p15:guide id="2" pos="5672" userDrawn="1">
          <p15:clr>
            <a:srgbClr val="A4A3A4"/>
          </p15:clr>
        </p15:guide>
        <p15:guide id="3" pos="542"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icture 2/3 foot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C6E8864-AB46-4E3B-9248-FFE6BCD036C4}"/>
              </a:ext>
            </a:extLst>
          </p:cNvPr>
          <p:cNvSpPr>
            <a:spLocks noGrp="1"/>
          </p:cNvSpPr>
          <p:nvPr>
            <p:ph type="dt" sz="half" idx="16"/>
          </p:nvPr>
        </p:nvSpPr>
        <p:spPr>
          <a:xfrm>
            <a:off x="16027271" y="9777413"/>
            <a:ext cx="839129" cy="140495"/>
          </a:xfrm>
          <a:prstGeom prst="rect">
            <a:avLst/>
          </a:prstGeom>
        </p:spPr>
        <p:txBody>
          <a:bodyPr/>
          <a:lstStyle/>
          <a:p>
            <a:fld id="{D1687CD7-70FA-417C-86E3-E8A586DDD1CC}" type="datetime5">
              <a:rPr lang="en-US" smtClean="0"/>
              <a:pPr/>
              <a:t>18-May-24</a:t>
            </a:fld>
            <a:endParaRPr lang="en-US" dirty="0"/>
          </a:p>
        </p:txBody>
      </p:sp>
      <p:sp>
        <p:nvSpPr>
          <p:cNvPr id="7" name="Foliennummernplatzhalter 6">
            <a:extLst>
              <a:ext uri="{FF2B5EF4-FFF2-40B4-BE49-F238E27FC236}">
                <a16:creationId xmlns:a16="http://schemas.microsoft.com/office/drawing/2014/main" id="{15A57002-089B-480E-A4B0-B181DC0AF5CC}"/>
              </a:ext>
            </a:extLst>
          </p:cNvPr>
          <p:cNvSpPr>
            <a:spLocks noGrp="1"/>
          </p:cNvSpPr>
          <p:nvPr>
            <p:ph type="sldNum" sz="quarter" idx="18"/>
          </p:nvPr>
        </p:nvSpPr>
        <p:spPr/>
        <p:txBody>
          <a:bodyPr/>
          <a:lstStyle/>
          <a:p>
            <a:r>
              <a:rPr lang="en-US"/>
              <a:t> </a:t>
            </a:r>
            <a:fld id="{88297537-EBEC-4AF2-8220-0B89E7D94141}" type="slidenum">
              <a:rPr lang="en-US" b="0" smtClean="0"/>
              <a:pPr/>
              <a:t>‹#›</a:t>
            </a:fld>
            <a:endParaRPr lang="en-US" b="0" dirty="0"/>
          </a:p>
        </p:txBody>
      </p:sp>
      <p:sp>
        <p:nvSpPr>
          <p:cNvPr id="2" name="Title">
            <a:extLst>
              <a:ext uri="{FF2B5EF4-FFF2-40B4-BE49-F238E27FC236}">
                <a16:creationId xmlns:a16="http://schemas.microsoft.com/office/drawing/2014/main" id="{CFEE1C46-5225-45BD-AB80-286B85FCC0F1}"/>
              </a:ext>
            </a:extLst>
          </p:cNvPr>
          <p:cNvSpPr>
            <a:spLocks noGrp="1"/>
          </p:cNvSpPr>
          <p:nvPr>
            <p:ph type="title" hasCustomPrompt="1"/>
          </p:nvPr>
        </p:nvSpPr>
        <p:spPr>
          <a:xfrm>
            <a:off x="860403" y="1493102"/>
            <a:ext cx="5335611" cy="561920"/>
          </a:xfrm>
        </p:spPr>
        <p:txBody>
          <a:bodyPr/>
          <a:lstStyle>
            <a:lvl1pPr>
              <a:defRPr/>
            </a:lvl1pPr>
          </a:lstStyle>
          <a:p>
            <a:r>
              <a:rPr lang="en-GB" noProof="0"/>
              <a:t>Headline.</a:t>
            </a:r>
          </a:p>
        </p:txBody>
      </p:sp>
      <p:sp>
        <p:nvSpPr>
          <p:cNvPr id="12" name="Subtitle">
            <a:extLst>
              <a:ext uri="{FF2B5EF4-FFF2-40B4-BE49-F238E27FC236}">
                <a16:creationId xmlns:a16="http://schemas.microsoft.com/office/drawing/2014/main" id="{959F89AA-E2B5-49F2-8528-0BF7F8370474}"/>
              </a:ext>
            </a:extLst>
          </p:cNvPr>
          <p:cNvSpPr>
            <a:spLocks noGrp="1"/>
          </p:cNvSpPr>
          <p:nvPr>
            <p:ph type="subTitle" idx="13" hasCustomPrompt="1"/>
          </p:nvPr>
        </p:nvSpPr>
        <p:spPr>
          <a:xfrm>
            <a:off x="860403" y="2054702"/>
            <a:ext cx="5335611"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CAEACC3A-94CC-44C3-A2D4-CFD3B5607301}"/>
              </a:ext>
            </a:extLst>
          </p:cNvPr>
          <p:cNvSpPr>
            <a:spLocks noGrp="1"/>
          </p:cNvSpPr>
          <p:nvPr>
            <p:ph sz="quarter" idx="19"/>
          </p:nvPr>
        </p:nvSpPr>
        <p:spPr>
          <a:xfrm>
            <a:off x="860400" y="3458702"/>
            <a:ext cx="5335611"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6477000" y="1493046"/>
            <a:ext cx="10951371" cy="8143874"/>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Tree>
    <p:extLst>
      <p:ext uri="{BB962C8B-B14F-4D97-AF65-F5344CB8AC3E}">
        <p14:creationId xmlns:p14="http://schemas.microsoft.com/office/powerpoint/2010/main" val="1080085037"/>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3905" userDrawn="1">
          <p15:clr>
            <a:srgbClr val="547EBF"/>
          </p15:clr>
        </p15:guide>
        <p15:guide id="4" pos="4080" userDrawn="1">
          <p15:clr>
            <a:srgbClr val="547EBF"/>
          </p15:clr>
        </p15:guide>
        <p15:guide id="5" orient="horz" pos="1295" userDrawn="1">
          <p15:clr>
            <a:srgbClr val="547EBF"/>
          </p15:clr>
        </p15:guide>
        <p15:guide id="6" orient="horz" pos="1649" userDrawn="1">
          <p15:clr>
            <a:srgbClr val="547EBF"/>
          </p15:clr>
        </p15:guide>
        <p15:guide id="7" orient="horz" pos="6071" userDrawn="1">
          <p15:clr>
            <a:srgbClr val="547EBF"/>
          </p15:clr>
        </p15:guide>
        <p15:guide id="8" pos="10979" userDrawn="1">
          <p15:clr>
            <a:srgbClr val="547EBF"/>
          </p15:clr>
        </p15:guide>
        <p15:guide id="9" orient="horz" pos="2178" userDrawn="1">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icture 2/3">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3A20506-97F5-4D54-9860-01CE52B691D1}"/>
              </a:ext>
            </a:extLst>
          </p:cNvPr>
          <p:cNvSpPr>
            <a:spLocks noGrp="1"/>
          </p:cNvSpPr>
          <p:nvPr>
            <p:ph type="title" hasCustomPrompt="1"/>
          </p:nvPr>
        </p:nvSpPr>
        <p:spPr>
          <a:xfrm>
            <a:off x="860403" y="1493102"/>
            <a:ext cx="5335200" cy="561920"/>
          </a:xfrm>
        </p:spPr>
        <p:txBody>
          <a:bodyPr/>
          <a:lstStyle>
            <a:lvl1pPr>
              <a:defRPr/>
            </a:lvl1pPr>
          </a:lstStyle>
          <a:p>
            <a:r>
              <a:rPr lang="en-GB" noProof="0"/>
              <a:t>Headline.</a:t>
            </a:r>
          </a:p>
        </p:txBody>
      </p:sp>
      <p:sp>
        <p:nvSpPr>
          <p:cNvPr id="11" name="Subtitle">
            <a:extLst>
              <a:ext uri="{FF2B5EF4-FFF2-40B4-BE49-F238E27FC236}">
                <a16:creationId xmlns:a16="http://schemas.microsoft.com/office/drawing/2014/main" id="{9F354E32-5C41-4AF7-8C34-6BEAE6BDFB10}"/>
              </a:ext>
            </a:extLst>
          </p:cNvPr>
          <p:cNvSpPr>
            <a:spLocks noGrp="1"/>
          </p:cNvSpPr>
          <p:nvPr>
            <p:ph type="subTitle" idx="13" hasCustomPrompt="1"/>
          </p:nvPr>
        </p:nvSpPr>
        <p:spPr>
          <a:xfrm>
            <a:off x="860408" y="2054702"/>
            <a:ext cx="533519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453B9246-E4E9-43C8-BED5-9BF3F4DEDF01}"/>
              </a:ext>
            </a:extLst>
          </p:cNvPr>
          <p:cNvSpPr>
            <a:spLocks noGrp="1"/>
          </p:cNvSpPr>
          <p:nvPr>
            <p:ph sz="quarter" idx="18"/>
          </p:nvPr>
        </p:nvSpPr>
        <p:spPr>
          <a:xfrm>
            <a:off x="860400" y="3458702"/>
            <a:ext cx="5335968" cy="61674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6476400" y="0"/>
            <a:ext cx="11811600" cy="100584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2" name="Datumsplatzhalter 11">
            <a:extLst>
              <a:ext uri="{FF2B5EF4-FFF2-40B4-BE49-F238E27FC236}">
                <a16:creationId xmlns:a16="http://schemas.microsoft.com/office/drawing/2014/main" id="{BAE85658-D63D-4343-BF39-226D66A9C48A}"/>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19E9AB1-4F95-4F3D-8C64-B0D02BC66AD1}" type="datetime5">
              <a:rPr lang="en-US" smtClean="0"/>
              <a:pPr/>
              <a:t>18-May-24</a:t>
            </a:fld>
            <a:endParaRPr lang="en-US" dirty="0"/>
          </a:p>
        </p:txBody>
      </p:sp>
      <p:sp>
        <p:nvSpPr>
          <p:cNvPr id="13" name="Foliennummernplatzhalter 13">
            <a:extLst>
              <a:ext uri="{FF2B5EF4-FFF2-40B4-BE49-F238E27FC236}">
                <a16:creationId xmlns:a16="http://schemas.microsoft.com/office/drawing/2014/main" id="{9D9CCD18-5C6A-4523-B4D5-A14BD66116FE}"/>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872640723"/>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3905" userDrawn="1">
          <p15:clr>
            <a:srgbClr val="547EBF"/>
          </p15:clr>
        </p15:guide>
        <p15:guide id="8" pos="4080"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icture 7/1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3A20506-97F5-4D54-9860-01CE52B691D1}"/>
              </a:ext>
            </a:extLst>
          </p:cNvPr>
          <p:cNvSpPr>
            <a:spLocks noGrp="1"/>
          </p:cNvSpPr>
          <p:nvPr>
            <p:ph type="title" hasCustomPrompt="1"/>
          </p:nvPr>
        </p:nvSpPr>
        <p:spPr>
          <a:xfrm>
            <a:off x="860400" y="1493102"/>
            <a:ext cx="6738171" cy="561920"/>
          </a:xfrm>
        </p:spPr>
        <p:txBody>
          <a:bodyPr/>
          <a:lstStyle>
            <a:lvl1pPr>
              <a:defRPr/>
            </a:lvl1pPr>
          </a:lstStyle>
          <a:p>
            <a:r>
              <a:rPr lang="en-GB" noProof="0"/>
              <a:t>Headline.</a:t>
            </a:r>
          </a:p>
        </p:txBody>
      </p:sp>
      <p:sp>
        <p:nvSpPr>
          <p:cNvPr id="11" name="Subtitle">
            <a:extLst>
              <a:ext uri="{FF2B5EF4-FFF2-40B4-BE49-F238E27FC236}">
                <a16:creationId xmlns:a16="http://schemas.microsoft.com/office/drawing/2014/main" id="{9F354E32-5C41-4AF7-8C34-6BEAE6BDFB10}"/>
              </a:ext>
            </a:extLst>
          </p:cNvPr>
          <p:cNvSpPr>
            <a:spLocks noGrp="1"/>
          </p:cNvSpPr>
          <p:nvPr>
            <p:ph type="subTitle" idx="13" hasCustomPrompt="1"/>
          </p:nvPr>
        </p:nvSpPr>
        <p:spPr>
          <a:xfrm>
            <a:off x="860406" y="2054702"/>
            <a:ext cx="6738165"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453B9246-E4E9-43C8-BED5-9BF3F4DEDF01}"/>
              </a:ext>
            </a:extLst>
          </p:cNvPr>
          <p:cNvSpPr>
            <a:spLocks noGrp="1"/>
          </p:cNvSpPr>
          <p:nvPr>
            <p:ph sz="quarter" idx="18"/>
          </p:nvPr>
        </p:nvSpPr>
        <p:spPr>
          <a:xfrm>
            <a:off x="859632" y="3457577"/>
            <a:ext cx="6738939" cy="61674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7879557" y="0"/>
            <a:ext cx="10408443" cy="100584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2" name="Datumsplatzhalter 11">
            <a:extLst>
              <a:ext uri="{FF2B5EF4-FFF2-40B4-BE49-F238E27FC236}">
                <a16:creationId xmlns:a16="http://schemas.microsoft.com/office/drawing/2014/main" id="{BAE85658-D63D-4343-BF39-226D66A9C48A}"/>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2ECD04F6-42D6-460F-B38E-B2ED5A4E1DEA}" type="datetime5">
              <a:rPr lang="en-US" smtClean="0"/>
              <a:pPr/>
              <a:t>18-May-24</a:t>
            </a:fld>
            <a:endParaRPr lang="en-US" dirty="0"/>
          </a:p>
        </p:txBody>
      </p:sp>
      <p:sp>
        <p:nvSpPr>
          <p:cNvPr id="13" name="Foliennummernplatzhalter 13">
            <a:extLst>
              <a:ext uri="{FF2B5EF4-FFF2-40B4-BE49-F238E27FC236}">
                <a16:creationId xmlns:a16="http://schemas.microsoft.com/office/drawing/2014/main" id="{9D9CCD18-5C6A-4523-B4D5-A14BD66116FE}"/>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1979500619"/>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4787" userDrawn="1">
          <p15:clr>
            <a:srgbClr val="547EBF"/>
          </p15:clr>
        </p15:guide>
        <p15:guide id="8" pos="4962"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picture footer">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52599A72-6539-45A0-A0A3-EE225EDED232}"/>
              </a:ext>
            </a:extLst>
          </p:cNvPr>
          <p:cNvSpPr>
            <a:spLocks noGrp="1"/>
          </p:cNvSpPr>
          <p:nvPr>
            <p:ph type="dt" sz="half" idx="10"/>
          </p:nvPr>
        </p:nvSpPr>
        <p:spPr>
          <a:xfrm>
            <a:off x="16027271" y="9777413"/>
            <a:ext cx="839129" cy="140495"/>
          </a:xfrm>
          <a:prstGeom prst="rect">
            <a:avLst/>
          </a:prstGeom>
        </p:spPr>
        <p:txBody>
          <a:bodyPr/>
          <a:lstStyle/>
          <a:p>
            <a:fld id="{1B74D27B-B656-4A47-8527-97EE305ECFB6}" type="datetime5">
              <a:rPr lang="en-US" smtClean="0"/>
              <a:pPr/>
              <a:t>18-May-24</a:t>
            </a:fld>
            <a:endParaRPr lang="en-US" dirty="0"/>
          </a:p>
        </p:txBody>
      </p:sp>
      <p:sp>
        <p:nvSpPr>
          <p:cNvPr id="14" name="Foliennummernplatzhalter 13">
            <a:extLst>
              <a:ext uri="{FF2B5EF4-FFF2-40B4-BE49-F238E27FC236}">
                <a16:creationId xmlns:a16="http://schemas.microsoft.com/office/drawing/2014/main" id="{D4A0E3F2-5283-488A-B967-CBD748F8E66E}"/>
              </a:ext>
            </a:extLst>
          </p:cNvPr>
          <p:cNvSpPr>
            <a:spLocks noGrp="1"/>
          </p:cNvSpPr>
          <p:nvPr>
            <p:ph type="sldNum" sz="quarter" idx="12"/>
          </p:nvPr>
        </p:nvSpPr>
        <p:spPr/>
        <p:txBody>
          <a:bodyPr/>
          <a:lstStyle/>
          <a:p>
            <a:r>
              <a:rPr lang="en-US"/>
              <a:t> </a:t>
            </a:r>
            <a:fld id="{88297537-EBEC-4AF2-8220-0B89E7D94141}" type="slidenum">
              <a:rPr lang="en-US" b="0" smtClean="0"/>
              <a:pPr/>
              <a:t>‹#›</a:t>
            </a:fld>
            <a:endParaRPr lang="en-US" b="0" dirty="0"/>
          </a:p>
        </p:txBody>
      </p:sp>
      <p:sp>
        <p:nvSpPr>
          <p:cNvPr id="2" name="Title">
            <a:extLst>
              <a:ext uri="{FF2B5EF4-FFF2-40B4-BE49-F238E27FC236}">
                <a16:creationId xmlns:a16="http://schemas.microsoft.com/office/drawing/2014/main" id="{BF70C73C-20B8-45EB-A4B3-E8FCFF6645D2}"/>
              </a:ext>
            </a:extLst>
          </p:cNvPr>
          <p:cNvSpPr>
            <a:spLocks noGrp="1"/>
          </p:cNvSpPr>
          <p:nvPr>
            <p:ph type="title" hasCustomPrompt="1"/>
          </p:nvPr>
        </p:nvSpPr>
        <p:spPr>
          <a:xfrm>
            <a:off x="860400" y="1493102"/>
            <a:ext cx="16567200" cy="561920"/>
          </a:xfrm>
        </p:spPr>
        <p:txBody>
          <a:bodyPr/>
          <a:lstStyle>
            <a:lvl1pPr>
              <a:defRPr/>
            </a:lvl1pPr>
          </a:lstStyle>
          <a:p>
            <a:r>
              <a:rPr lang="en-GB" noProof="0"/>
              <a:t>Headline.</a:t>
            </a:r>
          </a:p>
        </p:txBody>
      </p:sp>
      <p:sp>
        <p:nvSpPr>
          <p:cNvPr id="3" name="Picture placeholder">
            <a:extLst>
              <a:ext uri="{FF2B5EF4-FFF2-40B4-BE49-F238E27FC236}">
                <a16:creationId xmlns:a16="http://schemas.microsoft.com/office/drawing/2014/main" id="{18497325-868E-462A-8D08-C0D76EA08203}"/>
              </a:ext>
            </a:extLst>
          </p:cNvPr>
          <p:cNvSpPr>
            <a:spLocks noGrp="1"/>
          </p:cNvSpPr>
          <p:nvPr>
            <p:ph type="pic" sz="quarter" idx="13"/>
          </p:nvPr>
        </p:nvSpPr>
        <p:spPr bwMode="white">
          <a:xfrm>
            <a:off x="859632" y="2897984"/>
            <a:ext cx="16567200" cy="6738936"/>
          </a:xfrm>
          <a:solidFill>
            <a:schemeClr val="bg2"/>
          </a:solidFill>
        </p:spPr>
        <p:txBody>
          <a:bodyPr vert="horz" lIns="0" tIns="0" rIns="0" bIns="864000" rtlCol="0" anchor="ctr">
            <a:noAutofit/>
          </a:bodyPr>
          <a:lstStyle>
            <a:lvl1pPr>
              <a:defRPr lang="en-US">
                <a:solidFill>
                  <a:schemeClr val="bg1"/>
                </a:solidFill>
              </a:defRPr>
            </a:lvl1pPr>
          </a:lstStyle>
          <a:p>
            <a:pPr lvl="0" algn="ctr"/>
            <a:r>
              <a:rPr lang="en-US" noProof="0"/>
              <a:t>Click icon to add picture</a:t>
            </a:r>
            <a:endParaRPr lang="en-GB" noProof="0"/>
          </a:p>
        </p:txBody>
      </p:sp>
    </p:spTree>
    <p:extLst>
      <p:ext uri="{BB962C8B-B14F-4D97-AF65-F5344CB8AC3E}">
        <p14:creationId xmlns:p14="http://schemas.microsoft.com/office/powerpoint/2010/main" val="3601890662"/>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1295" userDrawn="1">
          <p15:clr>
            <a:srgbClr val="547EBF"/>
          </p15:clr>
        </p15:guide>
        <p15:guide id="4" orient="horz" pos="941" userDrawn="1">
          <p15:clr>
            <a:srgbClr val="547EBF"/>
          </p15:clr>
        </p15:guide>
        <p15:guide id="5" orient="horz" pos="1826" userDrawn="1">
          <p15:clr>
            <a:srgbClr val="547EBF"/>
          </p15:clr>
        </p15:guide>
        <p15:guide id="6" orient="horz" pos="6071" userDrawn="1">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border">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BF9E12D6-4FD1-4C57-9822-F2A8D34DED71}"/>
              </a:ext>
            </a:extLst>
          </p:cNvPr>
          <p:cNvSpPr>
            <a:spLocks noGrp="1"/>
          </p:cNvSpPr>
          <p:nvPr>
            <p:ph type="pic" sz="quarter" idx="10"/>
          </p:nvPr>
        </p:nvSpPr>
        <p:spPr bwMode="white">
          <a:xfrm>
            <a:off x="859632" y="1514475"/>
            <a:ext cx="16567968" cy="8122445"/>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6" name="Datumsplatzhalter 5">
            <a:extLst>
              <a:ext uri="{FF2B5EF4-FFF2-40B4-BE49-F238E27FC236}">
                <a16:creationId xmlns:a16="http://schemas.microsoft.com/office/drawing/2014/main" id="{3DC030AF-256A-4805-8C2C-818243C6E532}"/>
              </a:ext>
            </a:extLst>
          </p:cNvPr>
          <p:cNvSpPr>
            <a:spLocks noGrp="1"/>
          </p:cNvSpPr>
          <p:nvPr>
            <p:ph type="dt" sz="half" idx="11"/>
          </p:nvPr>
        </p:nvSpPr>
        <p:spPr>
          <a:xfrm>
            <a:off x="16027271" y="9777413"/>
            <a:ext cx="839129" cy="140495"/>
          </a:xfrm>
          <a:prstGeom prst="rect">
            <a:avLst/>
          </a:prstGeom>
        </p:spPr>
        <p:txBody>
          <a:bodyPr/>
          <a:lstStyle/>
          <a:p>
            <a:fld id="{B1D97B36-C8BD-4760-9668-D30DD75DB332}" type="datetime5">
              <a:rPr lang="en-US" smtClean="0"/>
              <a:pPr/>
              <a:t>18-May-24</a:t>
            </a:fld>
            <a:endParaRPr lang="en-US" dirty="0"/>
          </a:p>
        </p:txBody>
      </p:sp>
      <p:sp>
        <p:nvSpPr>
          <p:cNvPr id="8" name="Foliennummernplatzhalter 7">
            <a:extLst>
              <a:ext uri="{FF2B5EF4-FFF2-40B4-BE49-F238E27FC236}">
                <a16:creationId xmlns:a16="http://schemas.microsoft.com/office/drawing/2014/main" id="{F82C39B5-91F5-46FD-97CB-C8933B977FA8}"/>
              </a:ext>
            </a:extLst>
          </p:cNvPr>
          <p:cNvSpPr>
            <a:spLocks noGrp="1"/>
          </p:cNvSpPr>
          <p:nvPr>
            <p:ph type="sldNum" sz="quarter" idx="13"/>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2065996371"/>
      </p:ext>
    </p:extLst>
  </p:cSld>
  <p:clrMapOvr>
    <a:masterClrMapping/>
  </p:clrMapOvr>
  <p:hf hdr="0"/>
  <p:extLst>
    <p:ext uri="{DCECCB84-F9BA-43D5-87BE-67443E8EF086}">
      <p15:sldGuideLst xmlns:p15="http://schemas.microsoft.com/office/powerpoint/2012/main">
        <p15:guide id="1" orient="horz" pos="941" userDrawn="1">
          <p15:clr>
            <a:srgbClr val="547EBF"/>
          </p15:clr>
        </p15:guide>
        <p15:guide id="2" pos="542" userDrawn="1">
          <p15:clr>
            <a:srgbClr val="547EBF"/>
          </p15:clr>
        </p15:guide>
        <p15:guide id="3" pos="10979" userDrawn="1">
          <p15:clr>
            <a:srgbClr val="547EBF"/>
          </p15:clr>
        </p15:guide>
        <p15:guide id="4" orient="horz" pos="6071" userDrawn="1">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picture full screen ">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439695EB-0B10-4D9B-87C9-8521EA9A2EEE}"/>
              </a:ext>
            </a:extLst>
          </p:cNvPr>
          <p:cNvSpPr>
            <a:spLocks noGrp="1"/>
          </p:cNvSpPr>
          <p:nvPr>
            <p:ph type="pic" sz="quarter" idx="15"/>
          </p:nvPr>
        </p:nvSpPr>
        <p:spPr bwMode="white">
          <a:xfrm>
            <a:off x="0" y="2"/>
            <a:ext cx="18288000" cy="1007030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3" name="Title">
            <a:extLst>
              <a:ext uri="{FF2B5EF4-FFF2-40B4-BE49-F238E27FC236}">
                <a16:creationId xmlns:a16="http://schemas.microsoft.com/office/drawing/2014/main" id="{F7B97B69-459C-461A-8CC2-694945DA2DB1}"/>
              </a:ext>
            </a:extLst>
          </p:cNvPr>
          <p:cNvSpPr>
            <a:spLocks noGrp="1"/>
          </p:cNvSpPr>
          <p:nvPr>
            <p:ph type="title" hasCustomPrompt="1"/>
          </p:nvPr>
        </p:nvSpPr>
        <p:spPr/>
        <p:txBody>
          <a:bodyPr/>
          <a:lstStyle>
            <a:lvl1pPr>
              <a:defRPr baseline="0">
                <a:solidFill>
                  <a:schemeClr val="bg1"/>
                </a:solidFill>
              </a:defRPr>
            </a:lvl1pPr>
          </a:lstStyle>
          <a:p>
            <a:r>
              <a:rPr lang="en-GB" noProof="0"/>
              <a:t>Headline.</a:t>
            </a:r>
          </a:p>
        </p:txBody>
      </p:sp>
      <p:sp>
        <p:nvSpPr>
          <p:cNvPr id="8" name="Subtitle">
            <a:extLst>
              <a:ext uri="{FF2B5EF4-FFF2-40B4-BE49-F238E27FC236}">
                <a16:creationId xmlns:a16="http://schemas.microsoft.com/office/drawing/2014/main" id="{841DEC34-E824-4F7D-9B12-8412C55FC45B}"/>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solidFill>
                  <a:schemeClr val="bg1"/>
                </a:solidFill>
                <a:latin typeface="+mj-lt"/>
                <a:ea typeface="+mj-ea"/>
                <a:cs typeface="+mj-cs"/>
              </a:defRPr>
            </a:lvl1pPr>
          </a:lstStyle>
          <a:p>
            <a:pPr lvl="0">
              <a:spcBef>
                <a:spcPct val="0"/>
              </a:spcBef>
            </a:pPr>
            <a:r>
              <a:rPr lang="en-GB" noProof="0"/>
              <a:t>Subline.</a:t>
            </a:r>
          </a:p>
        </p:txBody>
      </p:sp>
      <p:sp>
        <p:nvSpPr>
          <p:cNvPr id="9" name="Datumsplatzhalter 11" hidden="1">
            <a:extLst>
              <a:ext uri="{FF2B5EF4-FFF2-40B4-BE49-F238E27FC236}">
                <a16:creationId xmlns:a16="http://schemas.microsoft.com/office/drawing/2014/main" id="{9D965082-9605-4D66-BBE5-F41EF7436235}"/>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B3BA6C2A-18F4-43A9-9DEE-F63733BB29A1}" type="datetime5">
              <a:rPr lang="en-US" smtClean="0"/>
              <a:pPr/>
              <a:t>18-May-24</a:t>
            </a:fld>
            <a:endParaRPr lang="en-US" dirty="0"/>
          </a:p>
        </p:txBody>
      </p:sp>
      <p:sp>
        <p:nvSpPr>
          <p:cNvPr id="10" name="Foliennummernplatzhalter 13">
            <a:extLst>
              <a:ext uri="{FF2B5EF4-FFF2-40B4-BE49-F238E27FC236}">
                <a16:creationId xmlns:a16="http://schemas.microsoft.com/office/drawing/2014/main" id="{C3C528DA-EF16-4860-9015-3CF8C6B66793}"/>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12" name="Fußzeilenplatzhalter 3" hidden="1">
            <a:extLst>
              <a:ext uri="{FF2B5EF4-FFF2-40B4-BE49-F238E27FC236}">
                <a16:creationId xmlns:a16="http://schemas.microsoft.com/office/drawing/2014/main" id="{4F3B3389-C0C3-462E-81F4-203B7DBC17D0}"/>
              </a:ext>
            </a:extLst>
          </p:cNvPr>
          <p:cNvSpPr>
            <a:spLocks noGrp="1"/>
          </p:cNvSpPr>
          <p:nvPr>
            <p:ph type="ftr" sz="quarter" idx="23"/>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3141656640"/>
      </p:ext>
    </p:extLst>
  </p:cSld>
  <p:clrMapOvr>
    <a:masterClrMapping/>
  </p:clrMapOvr>
  <p:hf hdr="0"/>
  <p:extLst>
    <p:ext uri="{DCECCB84-F9BA-43D5-87BE-67443E8EF086}">
      <p15:sldGuideLst xmlns:p15="http://schemas.microsoft.com/office/powerpoint/2012/main">
        <p15:guide id="1" orient="horz" pos="941" userDrawn="1">
          <p15:clr>
            <a:srgbClr val="547EBF"/>
          </p15:clr>
        </p15:guide>
        <p15:guide id="2" pos="542" userDrawn="1">
          <p15:clr>
            <a:srgbClr val="547EBF"/>
          </p15:clr>
        </p15:guide>
        <p15:guide id="3" pos="10979" userDrawn="1">
          <p15:clr>
            <a:srgbClr val="547EBF"/>
          </p15:clr>
        </p15:guide>
        <p15:guide id="4" orient="horz" pos="1295" userDrawn="1">
          <p15:clr>
            <a:srgbClr val="547EBF"/>
          </p15:clr>
        </p15:guide>
        <p15:guide id="5" orient="horz" pos="1649"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full screen gradient">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59B10F7A-F4C3-40BF-AB43-F6FD976A5D7F}"/>
              </a:ext>
            </a:extLst>
          </p:cNvPr>
          <p:cNvSpPr>
            <a:spLocks noGrp="1"/>
          </p:cNvSpPr>
          <p:nvPr>
            <p:ph type="pic" sz="quarter" idx="10"/>
          </p:nvPr>
        </p:nvSpPr>
        <p:spPr bwMode="white">
          <a:xfrm>
            <a:off x="0" y="2"/>
            <a:ext cx="18288000" cy="1007030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4" name="Datumsplatzhalter 11" hidden="1">
            <a:extLst>
              <a:ext uri="{FF2B5EF4-FFF2-40B4-BE49-F238E27FC236}">
                <a16:creationId xmlns:a16="http://schemas.microsoft.com/office/drawing/2014/main" id="{F062853D-6E9F-4827-872A-CBF1408A6964}"/>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E0F3FC09-16E1-4957-95BA-8532B5B64D0E}" type="datetime5">
              <a:rPr lang="en-US" smtClean="0"/>
              <a:pPr/>
              <a:t>18-May-24</a:t>
            </a:fld>
            <a:endParaRPr lang="en-US" dirty="0"/>
          </a:p>
        </p:txBody>
      </p:sp>
      <p:sp>
        <p:nvSpPr>
          <p:cNvPr id="5" name="Foliennummernplatzhalter 13" hidden="1">
            <a:extLst>
              <a:ext uri="{FF2B5EF4-FFF2-40B4-BE49-F238E27FC236}">
                <a16:creationId xmlns:a16="http://schemas.microsoft.com/office/drawing/2014/main" id="{753F3691-D0E1-4DF6-8311-F9114E97D79B}"/>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B934E7D6-CBA9-4830-AD32-548AF6524396}"/>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31017440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subline objec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D8CA198-DF4D-4300-9206-06222AFDDC79}"/>
              </a:ext>
            </a:extLst>
          </p:cNvPr>
          <p:cNvSpPr>
            <a:spLocks noGrp="1"/>
          </p:cNvSpPr>
          <p:nvPr>
            <p:ph type="title" hasCustomPrompt="1"/>
          </p:nvPr>
        </p:nvSpPr>
        <p:spPr/>
        <p:txBody>
          <a:bodyPr/>
          <a:lstStyle>
            <a:lvl1pPr>
              <a:defRPr/>
            </a:lvl1pPr>
          </a:lstStyle>
          <a:p>
            <a:r>
              <a:rPr lang="de-DE" dirty="0"/>
              <a:t>Headline.</a:t>
            </a:r>
          </a:p>
        </p:txBody>
      </p:sp>
      <p:sp>
        <p:nvSpPr>
          <p:cNvPr id="10" name="Subtitle">
            <a:extLst>
              <a:ext uri="{FF2B5EF4-FFF2-40B4-BE49-F238E27FC236}">
                <a16:creationId xmlns:a16="http://schemas.microsoft.com/office/drawing/2014/main" id="{1CCFA48F-6197-44CA-AC63-81581760AA69}"/>
              </a:ext>
            </a:extLst>
          </p:cNvPr>
          <p:cNvSpPr>
            <a:spLocks noGrp="1"/>
          </p:cNvSpPr>
          <p:nvPr>
            <p:ph type="subTitle" idx="1" hasCustomPrompt="1"/>
          </p:nvPr>
        </p:nvSpPr>
        <p:spPr>
          <a:xfrm>
            <a:off x="860401" y="2054700"/>
            <a:ext cx="16567971" cy="561975"/>
          </a:xfrm>
          <a:ln>
            <a:noFill/>
          </a:ln>
        </p:spPr>
        <p:txBody>
          <a:bodyPr vert="horz" lIns="0" tIns="0" rIns="0" bIns="0" rtlCol="0" anchor="t">
            <a:noAutofit/>
          </a:bodyPr>
          <a:lstStyle>
            <a:lvl1pPr>
              <a:lnSpc>
                <a:spcPts val="5400"/>
              </a:lnSpc>
              <a:spcBef>
                <a:spcPts val="1502"/>
              </a:spcBef>
              <a:defRPr lang="en-US" sz="4502" spc="-150" baseline="0" dirty="0">
                <a:latin typeface="+mj-lt"/>
                <a:ea typeface="+mj-ea"/>
                <a:cs typeface="+mj-cs"/>
              </a:defRPr>
            </a:lvl1pPr>
          </a:lstStyle>
          <a:p>
            <a:pPr lvl="0">
              <a:lnSpc>
                <a:spcPts val="5400"/>
              </a:lnSpc>
              <a:spcBef>
                <a:spcPct val="0"/>
              </a:spcBef>
            </a:pPr>
            <a:r>
              <a:rPr lang="en-GB" noProof="0" dirty="0"/>
              <a:t>Subline.</a:t>
            </a:r>
          </a:p>
        </p:txBody>
      </p:sp>
      <p:sp>
        <p:nvSpPr>
          <p:cNvPr id="7" name="Content placeholder">
            <a:extLst>
              <a:ext uri="{FF2B5EF4-FFF2-40B4-BE49-F238E27FC236}">
                <a16:creationId xmlns:a16="http://schemas.microsoft.com/office/drawing/2014/main" id="{5D168683-281E-4C9D-A07D-0BB723526218}"/>
              </a:ext>
            </a:extLst>
          </p:cNvPr>
          <p:cNvSpPr>
            <a:spLocks noGrp="1"/>
          </p:cNvSpPr>
          <p:nvPr>
            <p:ph sz="quarter" idx="13"/>
          </p:nvPr>
        </p:nvSpPr>
        <p:spPr>
          <a:xfrm>
            <a:off x="860402" y="3458702"/>
            <a:ext cx="16568739" cy="6178220"/>
          </a:xfrm>
        </p:spPr>
        <p:txBody>
          <a:bodyPr/>
          <a:lstStyle/>
          <a:p>
            <a:pPr lvl="0"/>
            <a:r>
              <a:rPr lang="en-US" noProof="0"/>
              <a:t>Click to edit Master text styles</a:t>
            </a:r>
          </a:p>
        </p:txBody>
      </p:sp>
      <p:sp>
        <p:nvSpPr>
          <p:cNvPr id="5" name="Foliennummernplatzhalter 4">
            <a:extLst>
              <a:ext uri="{FF2B5EF4-FFF2-40B4-BE49-F238E27FC236}">
                <a16:creationId xmlns:a16="http://schemas.microsoft.com/office/drawing/2014/main" id="{FD6A6890-13D6-495C-B290-FECD4C643E77}"/>
              </a:ext>
            </a:extLst>
          </p:cNvPr>
          <p:cNvSpPr>
            <a:spLocks noGrp="1"/>
          </p:cNvSpPr>
          <p:nvPr>
            <p:ph type="sldNum" sz="quarter" idx="12"/>
          </p:nvPr>
        </p:nvSpPr>
        <p:spPr/>
        <p:txBody>
          <a:bodyPr/>
          <a:lstStyle/>
          <a:p>
            <a:r>
              <a:rPr lang="en-US" dirty="0"/>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2511380458"/>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pos="10979" userDrawn="1">
          <p15:clr>
            <a:srgbClr val="547EBF"/>
          </p15:clr>
        </p15:guide>
        <p15:guide id="6" orient="horz" pos="2178" userDrawn="1">
          <p15:clr>
            <a:srgbClr val="547EBF"/>
          </p15:clr>
        </p15:guide>
        <p15:guide id="7" orient="horz" pos="6071" userDrawn="1">
          <p15:clr>
            <a:srgbClr val="547EB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full screen">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59B10F7A-F4C3-40BF-AB43-F6FD976A5D7F}"/>
              </a:ext>
            </a:extLst>
          </p:cNvPr>
          <p:cNvSpPr>
            <a:spLocks noGrp="1"/>
          </p:cNvSpPr>
          <p:nvPr>
            <p:ph type="pic" sz="quarter" idx="10"/>
          </p:nvPr>
        </p:nvSpPr>
        <p:spPr bwMode="white">
          <a:xfrm>
            <a:off x="0" y="0"/>
            <a:ext cx="18288000" cy="102870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4" name="Datumsplatzhalter 11" hidden="1">
            <a:extLst>
              <a:ext uri="{FF2B5EF4-FFF2-40B4-BE49-F238E27FC236}">
                <a16:creationId xmlns:a16="http://schemas.microsoft.com/office/drawing/2014/main" id="{67E6B3DA-020D-468B-9BDE-8363EE5E71BF}"/>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B411D646-99F2-47FA-A14C-E3D72C45B9A4}" type="datetime5">
              <a:rPr lang="en-US" smtClean="0"/>
              <a:pPr/>
              <a:t>18-May-24</a:t>
            </a:fld>
            <a:endParaRPr lang="en-US" dirty="0"/>
          </a:p>
        </p:txBody>
      </p:sp>
      <p:sp>
        <p:nvSpPr>
          <p:cNvPr id="5" name="Foliennummernplatzhalter 13" hidden="1">
            <a:extLst>
              <a:ext uri="{FF2B5EF4-FFF2-40B4-BE49-F238E27FC236}">
                <a16:creationId xmlns:a16="http://schemas.microsoft.com/office/drawing/2014/main" id="{A2CD10E5-C20A-4B1C-BE8C-3F9F04C2F979}"/>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4603051E-F34A-45A1-933E-8B0EACFF2F1E}"/>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530391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37" name="Hide background">
            <a:extLst>
              <a:ext uri="{FF2B5EF4-FFF2-40B4-BE49-F238E27FC236}">
                <a16:creationId xmlns:a16="http://schemas.microsoft.com/office/drawing/2014/main" id="{2E85EE7B-E591-45D6-A8DA-5582C52DA583}"/>
              </a:ext>
            </a:extLst>
          </p:cNvPr>
          <p:cNvSpPr/>
          <p:nvPr userDrawn="1"/>
        </p:nvSpPr>
        <p:spPr bwMode="white">
          <a:xfrm>
            <a:off x="0" y="10058400"/>
            <a:ext cx="18288000" cy="228600"/>
          </a:xfrm>
          <a:prstGeom prst="rect">
            <a:avLst/>
          </a:prstGeom>
          <a:solidFill>
            <a:schemeClr val="bg1"/>
          </a:solidFill>
          <a:ln>
            <a:noFill/>
          </a:ln>
        </p:spPr>
        <p:txBody>
          <a:bodyPr wrap="square" lIns="108000" tIns="54000" rIns="108000" bIns="54000" rtlCol="0" anchor="ctr" anchorCtr="0">
            <a:noAutofit/>
          </a:bodyPr>
          <a:lstStyle/>
          <a:p>
            <a:pPr algn="l"/>
            <a:endParaRPr lang="de-DE" sz="2250" dirty="0"/>
          </a:p>
        </p:txBody>
      </p:sp>
      <p:sp>
        <p:nvSpPr>
          <p:cNvPr id="6" name="Picture Placeholder">
            <a:extLst>
              <a:ext uri="{FF2B5EF4-FFF2-40B4-BE49-F238E27FC236}">
                <a16:creationId xmlns:a16="http://schemas.microsoft.com/office/drawing/2014/main" id="{3C5B450E-90E0-40EB-BD8F-1E71C5B35B61}"/>
              </a:ext>
            </a:extLst>
          </p:cNvPr>
          <p:cNvSpPr>
            <a:spLocks noGrp="1"/>
          </p:cNvSpPr>
          <p:nvPr>
            <p:ph type="pic" sz="quarter" idx="10"/>
          </p:nvPr>
        </p:nvSpPr>
        <p:spPr bwMode="white">
          <a:xfrm>
            <a:off x="1422002" y="-3"/>
            <a:ext cx="15444392" cy="9074942"/>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27" name="Datumsplatzhalter 11" hidden="1">
            <a:extLst>
              <a:ext uri="{FF2B5EF4-FFF2-40B4-BE49-F238E27FC236}">
                <a16:creationId xmlns:a16="http://schemas.microsoft.com/office/drawing/2014/main" id="{8FD791F1-C8DA-4BF2-8DD0-64207141796F}"/>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47FEDC9E-F91F-4821-8BDA-E6768517CFD7}" type="datetime5">
              <a:rPr lang="en-US" smtClean="0"/>
              <a:pPr/>
              <a:t>18-May-24</a:t>
            </a:fld>
            <a:endParaRPr lang="en-US" dirty="0"/>
          </a:p>
        </p:txBody>
      </p:sp>
      <p:sp>
        <p:nvSpPr>
          <p:cNvPr id="38" name="Foliennummernplatzhalter 13" hidden="1">
            <a:extLst>
              <a:ext uri="{FF2B5EF4-FFF2-40B4-BE49-F238E27FC236}">
                <a16:creationId xmlns:a16="http://schemas.microsoft.com/office/drawing/2014/main" id="{11DA70B1-5228-427C-BD43-73FC7F2315CB}"/>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39" name="Fußzeilenplatzhalter 3" hidden="1">
            <a:extLst>
              <a:ext uri="{FF2B5EF4-FFF2-40B4-BE49-F238E27FC236}">
                <a16:creationId xmlns:a16="http://schemas.microsoft.com/office/drawing/2014/main" id="{D723A2BA-C686-43FF-BF82-A1EA845D035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41" name="Gradient deco">
            <a:extLst>
              <a:ext uri="{FF2B5EF4-FFF2-40B4-BE49-F238E27FC236}">
                <a16:creationId xmlns:a16="http://schemas.microsoft.com/office/drawing/2014/main" id="{90DC46A6-54DF-4FF8-B83A-9AF28B27E68A}"/>
              </a:ext>
            </a:extLst>
          </p:cNvPr>
          <p:cNvSpPr>
            <a:spLocks/>
          </p:cNvSpPr>
          <p:nvPr userDrawn="1"/>
        </p:nvSpPr>
        <p:spPr bwMode="white">
          <a:xfrm rot="16200000">
            <a:off x="7821572" y="1253372"/>
            <a:ext cx="1212057" cy="16855200"/>
          </a:xfrm>
          <a:prstGeom prst="rect">
            <a:avLst/>
          </a:prstGeom>
          <a:gradFill>
            <a:gsLst>
              <a:gs pos="0">
                <a:schemeClr val="accent1">
                  <a:lumMod val="100000"/>
                </a:schemeClr>
              </a:gs>
              <a:gs pos="15000">
                <a:schemeClr val="accent2">
                  <a:lumMod val="95000"/>
                  <a:lumOff val="5000"/>
                </a:schemeClr>
              </a:gs>
              <a:gs pos="75000">
                <a:schemeClr val="accent5"/>
              </a:gs>
              <a:gs pos="60000">
                <a:schemeClr val="accent4"/>
              </a:gs>
              <a:gs pos="40000">
                <a:schemeClr val="accent3"/>
              </a:gs>
              <a:gs pos="100000">
                <a:schemeClr val="accent6"/>
              </a:gs>
            </a:gsLst>
            <a:lin ang="5400000" scaled="1"/>
          </a:gradFill>
          <a:ln>
            <a:noFill/>
          </a:ln>
        </p:spPr>
        <p:txBody>
          <a:bodyPr wrap="square" lIns="108000" tIns="54000" rIns="108000" bIns="54000" rtlCol="0" anchor="ctr" anchorCtr="0">
            <a:noAutofit/>
          </a:bodyPr>
          <a:lstStyle/>
          <a:p>
            <a:pPr algn="l"/>
            <a:endParaRPr lang="de-DE" sz="2250" dirty="0"/>
          </a:p>
        </p:txBody>
      </p:sp>
    </p:spTree>
    <p:extLst>
      <p:ext uri="{BB962C8B-B14F-4D97-AF65-F5344CB8AC3E}">
        <p14:creationId xmlns:p14="http://schemas.microsoft.com/office/powerpoint/2010/main" val="1975174896"/>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pter whit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7091472-DC0C-48C8-9954-9ACAFB39640E}"/>
              </a:ext>
            </a:extLst>
          </p:cNvPr>
          <p:cNvSpPr>
            <a:spLocks noGrp="1"/>
          </p:cNvSpPr>
          <p:nvPr>
            <p:ph type="title" hasCustomPrompt="1"/>
          </p:nvPr>
        </p:nvSpPr>
        <p:spPr>
          <a:xfrm>
            <a:off x="3669507" y="1493047"/>
            <a:ext cx="12353925" cy="6738938"/>
          </a:xfrm>
          <a:prstGeom prst="rect">
            <a:avLst/>
          </a:prstGeom>
        </p:spPr>
        <p:txBody>
          <a:bodyPr anchor="ctr"/>
          <a:lstStyle>
            <a:lvl1pPr defTabSz="1404018">
              <a:lnSpc>
                <a:spcPct val="110000"/>
              </a:lnSpc>
              <a:spcBef>
                <a:spcPts val="0"/>
              </a:spcBef>
              <a:defRPr sz="9000" spc="-360" baseline="0">
                <a:solidFill>
                  <a:schemeClr val="tx1"/>
                </a:solidFill>
              </a:defRPr>
            </a:lvl1pPr>
          </a:lstStyle>
          <a:p>
            <a:r>
              <a:rPr lang="en-GB" noProof="0"/>
              <a:t>This is a divider</a:t>
            </a:r>
            <a:br>
              <a:rPr lang="en-GB" noProof="0"/>
            </a:br>
            <a:r>
              <a:rPr lang="en-GB" noProof="0"/>
              <a:t>for the next chapter.</a:t>
            </a:r>
          </a:p>
        </p:txBody>
      </p:sp>
      <p:sp>
        <p:nvSpPr>
          <p:cNvPr id="2" name="Date Placeholder 1">
            <a:extLst>
              <a:ext uri="{FF2B5EF4-FFF2-40B4-BE49-F238E27FC236}">
                <a16:creationId xmlns:a16="http://schemas.microsoft.com/office/drawing/2014/main" id="{0F6BE98E-5FEF-4A27-89F1-685505AB3BD4}"/>
              </a:ext>
            </a:extLst>
          </p:cNvPr>
          <p:cNvSpPr>
            <a:spLocks noGrp="1"/>
          </p:cNvSpPr>
          <p:nvPr>
            <p:ph type="dt" sz="half" idx="10"/>
          </p:nvPr>
        </p:nvSpPr>
        <p:spPr>
          <a:xfrm>
            <a:off x="16027271" y="8793901"/>
            <a:ext cx="839129" cy="140495"/>
          </a:xfrm>
          <a:prstGeom prst="rect">
            <a:avLst/>
          </a:prstGeom>
        </p:spPr>
        <p:txBody>
          <a:bodyPr/>
          <a:lstStyle/>
          <a:p>
            <a:fld id="{C1207313-15A6-4449-8620-5D51EB1C7499}" type="datetime5">
              <a:rPr lang="en-US" smtClean="0"/>
              <a:pPr/>
              <a:t>18-May-24</a:t>
            </a:fld>
            <a:endParaRPr lang="en-US" dirty="0"/>
          </a:p>
        </p:txBody>
      </p:sp>
      <p:sp>
        <p:nvSpPr>
          <p:cNvPr id="5" name="Slide Number Placeholder 4">
            <a:extLst>
              <a:ext uri="{FF2B5EF4-FFF2-40B4-BE49-F238E27FC236}">
                <a16:creationId xmlns:a16="http://schemas.microsoft.com/office/drawing/2014/main" id="{F560AB9D-DB9F-4732-9CA9-B324B384407F}"/>
              </a:ext>
            </a:extLst>
          </p:cNvPr>
          <p:cNvSpPr>
            <a:spLocks noGrp="1"/>
          </p:cNvSpPr>
          <p:nvPr>
            <p:ph type="sldNum" sz="quarter" idx="12"/>
          </p:nvPr>
        </p:nvSpPr>
        <p:spPr>
          <a:xfrm>
            <a:off x="17006400" y="8793904"/>
            <a:ext cx="421200" cy="140495"/>
          </a:xfrm>
        </p:spPr>
        <p:txBody>
          <a:bodyPr/>
          <a:lstStyle/>
          <a:p>
            <a:r>
              <a:rPr lang="en-GB" noProof="0"/>
              <a:t> </a:t>
            </a:r>
            <a:fld id="{88297537-EBEC-4AF2-8220-0B89E7D94141}" type="slidenum">
              <a:rPr lang="en-GB" b="0" noProof="0" smtClean="0"/>
              <a:pPr/>
              <a:t>‹#›</a:t>
            </a:fld>
            <a:endParaRPr lang="en-GB" b="0" noProof="0" dirty="0"/>
          </a:p>
        </p:txBody>
      </p:sp>
      <p:sp>
        <p:nvSpPr>
          <p:cNvPr id="29" name="Masterfeld Status DE" hidden="1">
            <a:extLst>
              <a:ext uri="{FF2B5EF4-FFF2-40B4-BE49-F238E27FC236}">
                <a16:creationId xmlns:a16="http://schemas.microsoft.com/office/drawing/2014/main" id="{3A8C21B9-6CF3-45AE-9D58-962D0DD3E96B}"/>
              </a:ext>
            </a:extLst>
          </p:cNvPr>
          <p:cNvSpPr>
            <a:spLocks/>
          </p:cNvSpPr>
          <p:nvPr userDrawn="1">
            <p:custDataLst>
              <p:tags r:id="rId1"/>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0" name="Masterfeld Status BEN" hidden="1">
            <a:extLst>
              <a:ext uri="{FF2B5EF4-FFF2-40B4-BE49-F238E27FC236}">
                <a16:creationId xmlns:a16="http://schemas.microsoft.com/office/drawing/2014/main" id="{86268C2F-9918-43EA-A9FC-CC716F9E56C2}"/>
              </a:ext>
            </a:extLst>
          </p:cNvPr>
          <p:cNvSpPr>
            <a:spLocks/>
          </p:cNvSpPr>
          <p:nvPr userDrawn="1">
            <p:custDataLst>
              <p:tags r:id="rId2"/>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1" name="Masterfeld Status AEN">
            <a:extLst>
              <a:ext uri="{FF2B5EF4-FFF2-40B4-BE49-F238E27FC236}">
                <a16:creationId xmlns:a16="http://schemas.microsoft.com/office/drawing/2014/main" id="{EA30D158-BAFF-4475-9F3D-34A61C549877}"/>
              </a:ext>
            </a:extLst>
          </p:cNvPr>
          <p:cNvSpPr>
            <a:spLocks/>
          </p:cNvSpPr>
          <p:nvPr userDrawn="1">
            <p:custDataLst>
              <p:tags r:id="rId3"/>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3" name="Masterfeld Status FR" hidden="1">
            <a:extLst>
              <a:ext uri="{FF2B5EF4-FFF2-40B4-BE49-F238E27FC236}">
                <a16:creationId xmlns:a16="http://schemas.microsoft.com/office/drawing/2014/main" id="{C0336C39-DCF2-49E7-8B84-C36CDA6BDA1F}"/>
              </a:ext>
            </a:extLst>
          </p:cNvPr>
          <p:cNvSpPr>
            <a:spLocks/>
          </p:cNvSpPr>
          <p:nvPr userDrawn="1">
            <p:custDataLst>
              <p:tags r:id="rId4"/>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Tree>
    <p:extLst>
      <p:ext uri="{BB962C8B-B14F-4D97-AF65-F5344CB8AC3E}">
        <p14:creationId xmlns:p14="http://schemas.microsoft.com/office/powerpoint/2010/main" val="1902372697"/>
      </p:ext>
    </p:extLst>
  </p:cSld>
  <p:clrMapOvr>
    <a:masterClrMapping/>
  </p:clrMapOvr>
  <p:hf hdr="0"/>
  <p:extLst>
    <p:ext uri="{DCECCB84-F9BA-43D5-87BE-67443E8EF086}">
      <p15:sldGuideLst xmlns:p15="http://schemas.microsoft.com/office/powerpoint/2012/main">
        <p15:guide id="1" pos="2312" userDrawn="1">
          <p15:clr>
            <a:srgbClr val="547EBF"/>
          </p15:clr>
        </p15:guide>
        <p15:guide id="2" orient="horz" pos="941" userDrawn="1">
          <p15:clr>
            <a:srgbClr val="547EBF"/>
          </p15:clr>
        </p15:guide>
        <p15:guide id="3" pos="10094" userDrawn="1">
          <p15:clr>
            <a:srgbClr val="547EBF"/>
          </p15:clr>
        </p15:guide>
        <p15:guide id="4" orient="horz" pos="5186" userDrawn="1">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hapter purple">
    <p:spTree>
      <p:nvGrpSpPr>
        <p:cNvPr id="1" name=""/>
        <p:cNvGrpSpPr/>
        <p:nvPr/>
      </p:nvGrpSpPr>
      <p:grpSpPr>
        <a:xfrm>
          <a:off x="0" y="0"/>
          <a:ext cx="0" cy="0"/>
          <a:chOff x="0" y="0"/>
          <a:chExt cx="0" cy="0"/>
        </a:xfrm>
      </p:grpSpPr>
      <p:sp>
        <p:nvSpPr>
          <p:cNvPr id="9" name="Purple decoration">
            <a:extLst>
              <a:ext uri="{FF2B5EF4-FFF2-40B4-BE49-F238E27FC236}">
                <a16:creationId xmlns:a16="http://schemas.microsoft.com/office/drawing/2014/main" id="{73EE5BAE-1042-4E8F-AF6E-C4505F21DC63}"/>
              </a:ext>
            </a:extLst>
          </p:cNvPr>
          <p:cNvSpPr>
            <a:spLocks/>
          </p:cNvSpPr>
          <p:nvPr/>
        </p:nvSpPr>
        <p:spPr bwMode="white">
          <a:xfrm>
            <a:off x="5" y="1493045"/>
            <a:ext cx="18287997" cy="7581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2"/>
          </a:p>
        </p:txBody>
      </p:sp>
      <p:sp>
        <p:nvSpPr>
          <p:cNvPr id="29" name="Title">
            <a:extLst>
              <a:ext uri="{FF2B5EF4-FFF2-40B4-BE49-F238E27FC236}">
                <a16:creationId xmlns:a16="http://schemas.microsoft.com/office/drawing/2014/main" id="{F6937DBD-AE79-4418-97FA-D9AF9C7D99DC}"/>
              </a:ext>
            </a:extLst>
          </p:cNvPr>
          <p:cNvSpPr>
            <a:spLocks noGrp="1"/>
          </p:cNvSpPr>
          <p:nvPr>
            <p:ph type="title" hasCustomPrompt="1"/>
          </p:nvPr>
        </p:nvSpPr>
        <p:spPr>
          <a:xfrm>
            <a:off x="3669512" y="1493047"/>
            <a:ext cx="12353922" cy="6738938"/>
          </a:xfrm>
          <a:prstGeom prst="rect">
            <a:avLst/>
          </a:prstGeom>
        </p:spPr>
        <p:txBody>
          <a:bodyPr anchor="ctr"/>
          <a:lstStyle>
            <a:lvl1pPr defTabSz="1404018">
              <a:lnSpc>
                <a:spcPct val="110000"/>
              </a:lnSpc>
              <a:spcBef>
                <a:spcPts val="0"/>
              </a:spcBef>
              <a:defRPr sz="9000" spc="-360" baseline="0">
                <a:solidFill>
                  <a:schemeClr val="bg1"/>
                </a:solidFill>
              </a:defRPr>
            </a:lvl1pPr>
          </a:lstStyle>
          <a:p>
            <a:r>
              <a:rPr lang="en-GB" noProof="0"/>
              <a:t>This is a divider</a:t>
            </a:r>
            <a:br>
              <a:rPr lang="en-GB" noProof="0"/>
            </a:br>
            <a:r>
              <a:rPr lang="en-GB" noProof="0"/>
              <a:t>for the next chapter.</a:t>
            </a:r>
          </a:p>
        </p:txBody>
      </p:sp>
      <p:sp>
        <p:nvSpPr>
          <p:cNvPr id="2" name="Date Placeholder 1">
            <a:extLst>
              <a:ext uri="{FF2B5EF4-FFF2-40B4-BE49-F238E27FC236}">
                <a16:creationId xmlns:a16="http://schemas.microsoft.com/office/drawing/2014/main" id="{040FC27D-FAE5-4A88-BF1B-A24E117A5BE3}"/>
              </a:ext>
            </a:extLst>
          </p:cNvPr>
          <p:cNvSpPr>
            <a:spLocks noGrp="1"/>
          </p:cNvSpPr>
          <p:nvPr>
            <p:ph type="dt" sz="half" idx="10"/>
          </p:nvPr>
        </p:nvSpPr>
        <p:spPr>
          <a:xfrm>
            <a:off x="16027271" y="8793901"/>
            <a:ext cx="839129" cy="140495"/>
          </a:xfrm>
          <a:prstGeom prst="rect">
            <a:avLst/>
          </a:prstGeom>
        </p:spPr>
        <p:txBody>
          <a:bodyPr/>
          <a:lstStyle>
            <a:lvl1pPr>
              <a:defRPr baseline="0">
                <a:solidFill>
                  <a:schemeClr val="bg1"/>
                </a:solidFill>
              </a:defRPr>
            </a:lvl1pPr>
          </a:lstStyle>
          <a:p>
            <a:fld id="{200838BB-4381-4794-A685-28F916D57EB4}" type="datetime5">
              <a:rPr lang="en-US" smtClean="0"/>
              <a:pPr/>
              <a:t>18-May-24</a:t>
            </a:fld>
            <a:endParaRPr lang="en-US" dirty="0"/>
          </a:p>
        </p:txBody>
      </p:sp>
      <p:sp>
        <p:nvSpPr>
          <p:cNvPr id="5" name="Slide Number Placeholder 4">
            <a:extLst>
              <a:ext uri="{FF2B5EF4-FFF2-40B4-BE49-F238E27FC236}">
                <a16:creationId xmlns:a16="http://schemas.microsoft.com/office/drawing/2014/main" id="{0C53390B-F3F2-4A53-8918-47AFE442BB73}"/>
              </a:ext>
            </a:extLst>
          </p:cNvPr>
          <p:cNvSpPr>
            <a:spLocks noGrp="1"/>
          </p:cNvSpPr>
          <p:nvPr>
            <p:ph type="sldNum" sz="quarter" idx="12"/>
          </p:nvPr>
        </p:nvSpPr>
        <p:spPr>
          <a:xfrm>
            <a:off x="17006400" y="8793904"/>
            <a:ext cx="421200" cy="140495"/>
          </a:xfrm>
        </p:spPr>
        <p:txBody>
          <a:bodyPr/>
          <a:lstStyle>
            <a:lvl1pPr>
              <a:defRPr baseline="0">
                <a:solidFill>
                  <a:schemeClr val="bg1"/>
                </a:solidFill>
              </a:defRPr>
            </a:lvl1pPr>
          </a:lstStyle>
          <a:p>
            <a:r>
              <a:rPr lang="en-GB" dirty="0"/>
              <a:t> </a:t>
            </a:r>
            <a:fld id="{88297537-EBEC-4AF2-8220-0B89E7D94141}" type="slidenum">
              <a:rPr lang="en-GB" b="0" smtClean="0"/>
              <a:pPr/>
              <a:t>‹#›</a:t>
            </a:fld>
            <a:endParaRPr lang="en-GB" b="0" dirty="0"/>
          </a:p>
        </p:txBody>
      </p:sp>
      <p:sp>
        <p:nvSpPr>
          <p:cNvPr id="19" name="Masterfeld Status DE" hidden="1">
            <a:extLst>
              <a:ext uri="{FF2B5EF4-FFF2-40B4-BE49-F238E27FC236}">
                <a16:creationId xmlns:a16="http://schemas.microsoft.com/office/drawing/2014/main" id="{42CFEC6E-AD53-4676-8B03-E1CFE869D495}"/>
              </a:ext>
            </a:extLst>
          </p:cNvPr>
          <p:cNvSpPr>
            <a:spLocks/>
          </p:cNvSpPr>
          <p:nvPr userDrawn="1">
            <p:custDataLst>
              <p:tags r:id="rId1"/>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0" name="Masterfeld Status BEN" hidden="1">
            <a:extLst>
              <a:ext uri="{FF2B5EF4-FFF2-40B4-BE49-F238E27FC236}">
                <a16:creationId xmlns:a16="http://schemas.microsoft.com/office/drawing/2014/main" id="{500F0F84-7B40-4692-969A-32FA08803E40}"/>
              </a:ext>
            </a:extLst>
          </p:cNvPr>
          <p:cNvSpPr>
            <a:spLocks/>
          </p:cNvSpPr>
          <p:nvPr userDrawn="1">
            <p:custDataLst>
              <p:tags r:id="rId2"/>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1" name="Masterfeld Status AEN">
            <a:extLst>
              <a:ext uri="{FF2B5EF4-FFF2-40B4-BE49-F238E27FC236}">
                <a16:creationId xmlns:a16="http://schemas.microsoft.com/office/drawing/2014/main" id="{773A2985-C2DF-4037-BC74-4D080B3F3CF5}"/>
              </a:ext>
            </a:extLst>
          </p:cNvPr>
          <p:cNvSpPr>
            <a:spLocks/>
          </p:cNvSpPr>
          <p:nvPr userDrawn="1">
            <p:custDataLst>
              <p:tags r:id="rId3"/>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4" name="Masterfeld Status FR" hidden="1">
            <a:extLst>
              <a:ext uri="{FF2B5EF4-FFF2-40B4-BE49-F238E27FC236}">
                <a16:creationId xmlns:a16="http://schemas.microsoft.com/office/drawing/2014/main" id="{D3A06864-BB7B-4B1C-9E44-4156602E54EB}"/>
              </a:ext>
            </a:extLst>
          </p:cNvPr>
          <p:cNvSpPr>
            <a:spLocks/>
          </p:cNvSpPr>
          <p:nvPr userDrawn="1">
            <p:custDataLst>
              <p:tags r:id="rId4"/>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Tree>
    <p:extLst>
      <p:ext uri="{BB962C8B-B14F-4D97-AF65-F5344CB8AC3E}">
        <p14:creationId xmlns:p14="http://schemas.microsoft.com/office/powerpoint/2010/main" val="1636974192"/>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094" userDrawn="1">
          <p15:clr>
            <a:srgbClr val="547EBF"/>
          </p15:clr>
        </p15:guide>
        <p15:guide id="3" orient="horz" pos="941" userDrawn="1">
          <p15:clr>
            <a:srgbClr val="547EBF"/>
          </p15:clr>
        </p15:guide>
        <p15:guide id="4" orient="horz" pos="5186"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unchline sublin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4EEFEB8-BF4B-45C9-B78F-AC0F1992D188}"/>
              </a:ext>
            </a:extLst>
          </p:cNvPr>
          <p:cNvSpPr>
            <a:spLocks noGrp="1"/>
          </p:cNvSpPr>
          <p:nvPr>
            <p:ph type="title"/>
          </p:nvPr>
        </p:nvSpPr>
        <p:spPr>
          <a:xfrm>
            <a:off x="3669509" y="1493045"/>
            <a:ext cx="12357762" cy="3931442"/>
          </a:xfrm>
          <a:prstGeom prst="rect">
            <a:avLst/>
          </a:prstGeom>
        </p:spPr>
        <p:txBody>
          <a:bodyPr anchor="b"/>
          <a:lstStyle>
            <a:lvl1pPr defTabSz="1404018">
              <a:lnSpc>
                <a:spcPct val="110000"/>
              </a:lnSpc>
              <a:defRPr sz="9000" spc="-360" baseline="0"/>
            </a:lvl1pPr>
          </a:lstStyle>
          <a:p>
            <a:r>
              <a:rPr lang="en-US" noProof="0"/>
              <a:t>Click to edit Master title style</a:t>
            </a:r>
            <a:endParaRPr lang="en-GB" noProof="0"/>
          </a:p>
        </p:txBody>
      </p:sp>
      <p:sp>
        <p:nvSpPr>
          <p:cNvPr id="6" name="Subtitle">
            <a:extLst>
              <a:ext uri="{FF2B5EF4-FFF2-40B4-BE49-F238E27FC236}">
                <a16:creationId xmlns:a16="http://schemas.microsoft.com/office/drawing/2014/main" id="{4E0A1CBB-6A64-4C8A-99CC-72A9958F3A9E}"/>
              </a:ext>
            </a:extLst>
          </p:cNvPr>
          <p:cNvSpPr>
            <a:spLocks noGrp="1"/>
          </p:cNvSpPr>
          <p:nvPr>
            <p:ph type="subTitle" idx="13" hasCustomPrompt="1"/>
          </p:nvPr>
        </p:nvSpPr>
        <p:spPr>
          <a:xfrm>
            <a:off x="3669507" y="5705475"/>
            <a:ext cx="12353925" cy="1123950"/>
          </a:xfrm>
          <a:ln>
            <a:noFill/>
          </a:ln>
        </p:spPr>
        <p:txBody>
          <a:bodyPr vert="horz" lIns="0" tIns="0" rIns="0" bIns="0" rtlCol="0" anchor="t">
            <a:noAutofit/>
          </a:bodyPr>
          <a:lstStyle>
            <a:lvl1pPr>
              <a:defRPr lang="en-US" sz="3000" spc="-150" baseline="0">
                <a:latin typeface="+mj-lt"/>
                <a:ea typeface="+mj-ea"/>
                <a:cs typeface="+mj-cs"/>
              </a:defRPr>
            </a:lvl1pPr>
          </a:lstStyle>
          <a:p>
            <a:pPr lvl="0">
              <a:spcBef>
                <a:spcPct val="0"/>
              </a:spcBef>
            </a:pPr>
            <a:r>
              <a:rPr lang="en-GB" noProof="0"/>
              <a:t>Subline.</a:t>
            </a:r>
          </a:p>
        </p:txBody>
      </p:sp>
      <p:sp>
        <p:nvSpPr>
          <p:cNvPr id="3" name="Date Placeholder 2">
            <a:extLst>
              <a:ext uri="{FF2B5EF4-FFF2-40B4-BE49-F238E27FC236}">
                <a16:creationId xmlns:a16="http://schemas.microsoft.com/office/drawing/2014/main" id="{0B81B2F2-0AC9-4827-BBD7-622448FF0262}"/>
              </a:ext>
            </a:extLst>
          </p:cNvPr>
          <p:cNvSpPr>
            <a:spLocks noGrp="1"/>
          </p:cNvSpPr>
          <p:nvPr>
            <p:ph type="dt" sz="half" idx="14"/>
          </p:nvPr>
        </p:nvSpPr>
        <p:spPr>
          <a:xfrm>
            <a:off x="16027271" y="9777413"/>
            <a:ext cx="839129" cy="140495"/>
          </a:xfrm>
          <a:prstGeom prst="rect">
            <a:avLst/>
          </a:prstGeom>
        </p:spPr>
        <p:txBody>
          <a:bodyPr/>
          <a:lstStyle/>
          <a:p>
            <a:fld id="{EAB9DA64-55B8-41D3-8401-ABA290749D2A}" type="datetime5">
              <a:rPr lang="en-US" smtClean="0"/>
              <a:pPr/>
              <a:t>18-May-24</a:t>
            </a:fld>
            <a:endParaRPr lang="en-US" dirty="0"/>
          </a:p>
        </p:txBody>
      </p:sp>
      <p:sp>
        <p:nvSpPr>
          <p:cNvPr id="5" name="Slide Number Placeholder 4">
            <a:extLst>
              <a:ext uri="{FF2B5EF4-FFF2-40B4-BE49-F238E27FC236}">
                <a16:creationId xmlns:a16="http://schemas.microsoft.com/office/drawing/2014/main" id="{03E238AB-98FD-4AF0-B39B-7C51C6A7A69B}"/>
              </a:ext>
            </a:extLst>
          </p:cNvPr>
          <p:cNvSpPr>
            <a:spLocks noGrp="1"/>
          </p:cNvSpPr>
          <p:nvPr>
            <p:ph type="sldNum" sz="quarter" idx="16"/>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3223254720"/>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094" userDrawn="1">
          <p15:clr>
            <a:srgbClr val="547EBF"/>
          </p15:clr>
        </p15:guide>
        <p15:guide id="3" orient="horz" pos="941" userDrawn="1">
          <p15:clr>
            <a:srgbClr val="547EBF"/>
          </p15:clr>
        </p15:guide>
        <p15:guide id="4" orient="horz" pos="3417" userDrawn="1">
          <p15:clr>
            <a:srgbClr val="547EBF"/>
          </p15:clr>
        </p15:guide>
        <p15:guide id="5" orient="horz" pos="3594" userDrawn="1">
          <p15:clr>
            <a:srgbClr val="547EBF"/>
          </p15:clr>
        </p15:guide>
        <p15:guide id="6" orient="horz" pos="4302"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tement sol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EA23506-E435-4630-9F5D-776C453DF805}"/>
              </a:ext>
            </a:extLst>
          </p:cNvPr>
          <p:cNvSpPr>
            <a:spLocks noGrp="1"/>
          </p:cNvSpPr>
          <p:nvPr>
            <p:ph type="title"/>
          </p:nvPr>
        </p:nvSpPr>
        <p:spPr>
          <a:xfrm>
            <a:off x="1421609" y="1493047"/>
            <a:ext cx="15444789" cy="5336381"/>
          </a:xfrm>
          <a:prstGeom prst="rect">
            <a:avLst/>
          </a:prstGeom>
        </p:spPr>
        <p:txBody>
          <a:bodyPr anchor="ctr"/>
          <a:lstStyle>
            <a:lvl1pPr algn="ctr">
              <a:lnSpc>
                <a:spcPct val="110000"/>
              </a:lnSpc>
              <a:defRPr sz="9000" spc="-360" baseline="0"/>
            </a:lvl1pPr>
          </a:lstStyle>
          <a:p>
            <a:r>
              <a:rPr lang="en-US" noProof="0"/>
              <a:t>Click to edit Master title style</a:t>
            </a:r>
            <a:endParaRPr lang="en-GB" noProof="0"/>
          </a:p>
        </p:txBody>
      </p:sp>
      <p:sp>
        <p:nvSpPr>
          <p:cNvPr id="3" name="Date Placeholder 2">
            <a:extLst>
              <a:ext uri="{FF2B5EF4-FFF2-40B4-BE49-F238E27FC236}">
                <a16:creationId xmlns:a16="http://schemas.microsoft.com/office/drawing/2014/main" id="{C14AA569-D9AC-4FAE-A722-5E03C538B492}"/>
              </a:ext>
            </a:extLst>
          </p:cNvPr>
          <p:cNvSpPr>
            <a:spLocks noGrp="1"/>
          </p:cNvSpPr>
          <p:nvPr>
            <p:ph type="dt" sz="half" idx="10"/>
          </p:nvPr>
        </p:nvSpPr>
        <p:spPr>
          <a:xfrm>
            <a:off x="16027271" y="9777413"/>
            <a:ext cx="839129" cy="140495"/>
          </a:xfrm>
          <a:prstGeom prst="rect">
            <a:avLst/>
          </a:prstGeom>
        </p:spPr>
        <p:txBody>
          <a:bodyPr/>
          <a:lstStyle/>
          <a:p>
            <a:fld id="{2DB6485E-64FF-46B8-9C62-40BB737BA2DF}" type="datetime5">
              <a:rPr lang="en-US" smtClean="0"/>
              <a:pPr/>
              <a:t>18-May-24</a:t>
            </a:fld>
            <a:endParaRPr lang="en-US" dirty="0"/>
          </a:p>
        </p:txBody>
      </p:sp>
      <p:sp>
        <p:nvSpPr>
          <p:cNvPr id="5" name="Slide Number Placeholder 4">
            <a:extLst>
              <a:ext uri="{FF2B5EF4-FFF2-40B4-BE49-F238E27FC236}">
                <a16:creationId xmlns:a16="http://schemas.microsoft.com/office/drawing/2014/main" id="{6D399D05-442F-45A8-B991-4381FAB07EE8}"/>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805379263"/>
      </p:ext>
    </p:extLst>
  </p:cSld>
  <p:clrMapOvr>
    <a:masterClrMapping/>
  </p:clrMapOvr>
  <p:hf hdr="0"/>
  <p:extLst>
    <p:ext uri="{DCECCB84-F9BA-43D5-87BE-67443E8EF086}">
      <p15:sldGuideLst xmlns:p15="http://schemas.microsoft.com/office/powerpoint/2012/main">
        <p15:guide id="1" pos="896" userDrawn="1">
          <p15:clr>
            <a:srgbClr val="547EBF"/>
          </p15:clr>
        </p15:guide>
        <p15:guide id="2" pos="10625" userDrawn="1">
          <p15:clr>
            <a:srgbClr val="547EBF"/>
          </p15:clr>
        </p15:guide>
        <p15:guide id="3" orient="horz" pos="941" userDrawn="1">
          <p15:clr>
            <a:srgbClr val="547EBF"/>
          </p15:clr>
        </p15:guide>
        <p15:guide id="4" orient="horz" pos="4302"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ement with author">
    <p:spTree>
      <p:nvGrpSpPr>
        <p:cNvPr id="1" name=""/>
        <p:cNvGrpSpPr/>
        <p:nvPr/>
      </p:nvGrpSpPr>
      <p:grpSpPr>
        <a:xfrm>
          <a:off x="0" y="0"/>
          <a:ext cx="0" cy="0"/>
          <a:chOff x="0" y="0"/>
          <a:chExt cx="0" cy="0"/>
        </a:xfrm>
      </p:grpSpPr>
      <p:sp>
        <p:nvSpPr>
          <p:cNvPr id="5" name="Autor placeholder">
            <a:extLst>
              <a:ext uri="{FF2B5EF4-FFF2-40B4-BE49-F238E27FC236}">
                <a16:creationId xmlns:a16="http://schemas.microsoft.com/office/drawing/2014/main" id="{3F291CA8-253D-4EBF-A9D0-1F77A1A8E665}"/>
              </a:ext>
            </a:extLst>
          </p:cNvPr>
          <p:cNvSpPr>
            <a:spLocks noGrp="1"/>
          </p:cNvSpPr>
          <p:nvPr>
            <p:ph type="body" sz="quarter" idx="10" hasCustomPrompt="1"/>
          </p:nvPr>
        </p:nvSpPr>
        <p:spPr>
          <a:xfrm>
            <a:off x="859632" y="8512973"/>
            <a:ext cx="16567968" cy="561974"/>
          </a:xfrm>
        </p:spPr>
        <p:txBody>
          <a:bodyPr anchor="b"/>
          <a:lstStyle>
            <a:lvl1pPr>
              <a:defRPr sz="3000" spc="-150" baseline="0">
                <a:latin typeface="+mj-lt"/>
              </a:defRPr>
            </a:lvl1pPr>
          </a:lstStyle>
          <a:p>
            <a:pPr lvl="0"/>
            <a:r>
              <a:rPr lang="en-GB" noProof="0"/>
              <a:t>Author</a:t>
            </a:r>
          </a:p>
        </p:txBody>
      </p:sp>
      <p:sp>
        <p:nvSpPr>
          <p:cNvPr id="7" name="Citation placeholder">
            <a:extLst>
              <a:ext uri="{FF2B5EF4-FFF2-40B4-BE49-F238E27FC236}">
                <a16:creationId xmlns:a16="http://schemas.microsoft.com/office/drawing/2014/main" id="{1797EC38-EB5F-4F6B-8C2E-BAF1BAC52742}"/>
              </a:ext>
            </a:extLst>
          </p:cNvPr>
          <p:cNvSpPr>
            <a:spLocks noGrp="1"/>
          </p:cNvSpPr>
          <p:nvPr>
            <p:ph type="body" sz="quarter" idx="11" hasCustomPrompt="1"/>
          </p:nvPr>
        </p:nvSpPr>
        <p:spPr>
          <a:xfrm>
            <a:off x="859634" y="2897984"/>
            <a:ext cx="16567971" cy="5333999"/>
          </a:xfrm>
        </p:spPr>
        <p:txBody>
          <a:bodyPr anchor="ctr"/>
          <a:lstStyle>
            <a:lvl1pPr algn="ctr">
              <a:lnSpc>
                <a:spcPct val="110000"/>
              </a:lnSpc>
              <a:spcBef>
                <a:spcPts val="0"/>
              </a:spcBef>
              <a:defRPr sz="9000" spc="-360" baseline="0">
                <a:latin typeface="Umlaut Black" panose="00000A00000000000000" pitchFamily="50" charset="0"/>
              </a:defRPr>
            </a:lvl1pPr>
          </a:lstStyle>
          <a:p>
            <a:pPr lvl="0"/>
            <a:r>
              <a:rPr lang="en-GB" noProof="0"/>
              <a:t>»Citation here«</a:t>
            </a:r>
          </a:p>
        </p:txBody>
      </p:sp>
      <p:sp>
        <p:nvSpPr>
          <p:cNvPr id="2" name="Date Placeholder 1">
            <a:extLst>
              <a:ext uri="{FF2B5EF4-FFF2-40B4-BE49-F238E27FC236}">
                <a16:creationId xmlns:a16="http://schemas.microsoft.com/office/drawing/2014/main" id="{0BACC407-D992-45DE-8A2E-4F4529EE43C8}"/>
              </a:ext>
            </a:extLst>
          </p:cNvPr>
          <p:cNvSpPr>
            <a:spLocks noGrp="1"/>
          </p:cNvSpPr>
          <p:nvPr>
            <p:ph type="dt" sz="half" idx="12"/>
          </p:nvPr>
        </p:nvSpPr>
        <p:spPr>
          <a:xfrm>
            <a:off x="16027271" y="9777413"/>
            <a:ext cx="839129" cy="140495"/>
          </a:xfrm>
          <a:prstGeom prst="rect">
            <a:avLst/>
          </a:prstGeom>
        </p:spPr>
        <p:txBody>
          <a:bodyPr/>
          <a:lstStyle/>
          <a:p>
            <a:fld id="{4B92AEEC-F551-4018-9F7C-881D42EF7AEA}" type="datetime5">
              <a:rPr lang="en-US" smtClean="0"/>
              <a:pPr/>
              <a:t>18-May-24</a:t>
            </a:fld>
            <a:endParaRPr lang="en-US" dirty="0"/>
          </a:p>
        </p:txBody>
      </p:sp>
      <p:sp>
        <p:nvSpPr>
          <p:cNvPr id="3" name="Footer Placeholder 2">
            <a:extLst>
              <a:ext uri="{FF2B5EF4-FFF2-40B4-BE49-F238E27FC236}">
                <a16:creationId xmlns:a16="http://schemas.microsoft.com/office/drawing/2014/main" id="{AE84D588-D42B-42EE-96A9-AD3B2F23D228}"/>
              </a:ext>
            </a:extLst>
          </p:cNvPr>
          <p:cNvSpPr>
            <a:spLocks noGrp="1"/>
          </p:cNvSpPr>
          <p:nvPr>
            <p:ph type="ftr" sz="quarter" idx="13"/>
          </p:nvPr>
        </p:nvSpPr>
        <p:spPr>
          <a:xfrm>
            <a:off x="859632" y="9777411"/>
            <a:ext cx="6738939" cy="140496"/>
          </a:xfrm>
          <a:prstGeom prst="rect">
            <a:avLst/>
          </a:prstGeom>
        </p:spPr>
        <p:txBody>
          <a:bodyPr/>
          <a:lstStyle/>
          <a:p>
            <a:r>
              <a:rPr lang="en-GB" noProof="0"/>
              <a:t>umlaut master</a:t>
            </a:r>
            <a:endParaRPr lang="en-GB" noProof="0" dirty="0"/>
          </a:p>
        </p:txBody>
      </p:sp>
      <p:sp>
        <p:nvSpPr>
          <p:cNvPr id="4" name="Slide Number Placeholder 3">
            <a:extLst>
              <a:ext uri="{FF2B5EF4-FFF2-40B4-BE49-F238E27FC236}">
                <a16:creationId xmlns:a16="http://schemas.microsoft.com/office/drawing/2014/main" id="{1E654BB7-C58B-4AE6-9F13-8D0197CF0064}"/>
              </a:ext>
            </a:extLst>
          </p:cNvPr>
          <p:cNvSpPr>
            <a:spLocks noGrp="1"/>
          </p:cNvSpPr>
          <p:nvPr>
            <p:ph type="sldNum" sz="quarter" idx="14"/>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943006478"/>
      </p:ext>
    </p:extLst>
  </p:cSld>
  <p:clrMapOvr>
    <a:masterClrMapping/>
  </p:clrMapOvr>
  <p:hf hdr="0"/>
  <p:extLst>
    <p:ext uri="{DCECCB84-F9BA-43D5-87BE-67443E8EF086}">
      <p15:sldGuideLst xmlns:p15="http://schemas.microsoft.com/office/powerpoint/2012/main">
        <p15:guide id="1" orient="horz" pos="1826" userDrawn="1">
          <p15:clr>
            <a:srgbClr val="547EBF"/>
          </p15:clr>
        </p15:guide>
        <p15:guide id="2" orient="horz" pos="5186" userDrawn="1">
          <p15:clr>
            <a:srgbClr val="547EBF"/>
          </p15:clr>
        </p15:guide>
        <p15:guide id="3" orient="horz" pos="5363" userDrawn="1">
          <p15:clr>
            <a:srgbClr val="547EBF"/>
          </p15:clr>
        </p15:guide>
        <p15:guide id="4" orient="horz" pos="5717" userDrawn="1">
          <p15:clr>
            <a:srgbClr val="547EBF"/>
          </p15:clr>
        </p15:guide>
        <p15:guide id="5" pos="542" userDrawn="1">
          <p15:clr>
            <a:srgbClr val="547EBF"/>
          </p15:clr>
        </p15:guide>
        <p15:guide id="6" pos="10979"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ement long with autho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EA23506-E435-4630-9F5D-776C453DF805}"/>
              </a:ext>
            </a:extLst>
          </p:cNvPr>
          <p:cNvSpPr>
            <a:spLocks noGrp="1"/>
          </p:cNvSpPr>
          <p:nvPr>
            <p:ph type="title"/>
          </p:nvPr>
        </p:nvSpPr>
        <p:spPr>
          <a:xfrm>
            <a:off x="859634" y="2897986"/>
            <a:ext cx="13758861" cy="4772024"/>
          </a:xfrm>
          <a:prstGeom prst="rect">
            <a:avLst/>
          </a:prstGeom>
        </p:spPr>
        <p:txBody>
          <a:bodyPr anchor="b"/>
          <a:lstStyle>
            <a:lvl1pPr algn="l">
              <a:lnSpc>
                <a:spcPct val="110000"/>
              </a:lnSpc>
              <a:spcBef>
                <a:spcPts val="1502"/>
              </a:spcBef>
              <a:defRPr sz="4502" baseline="0"/>
            </a:lvl1pPr>
          </a:lstStyle>
          <a:p>
            <a:r>
              <a:rPr lang="en-US" noProof="0"/>
              <a:t>Click to edit Master title style</a:t>
            </a:r>
            <a:endParaRPr lang="en-GB" noProof="0"/>
          </a:p>
        </p:txBody>
      </p:sp>
      <p:sp>
        <p:nvSpPr>
          <p:cNvPr id="5" name="Autor placeholder">
            <a:extLst>
              <a:ext uri="{FF2B5EF4-FFF2-40B4-BE49-F238E27FC236}">
                <a16:creationId xmlns:a16="http://schemas.microsoft.com/office/drawing/2014/main" id="{3F291CA8-253D-4EBF-A9D0-1F77A1A8E665}"/>
              </a:ext>
            </a:extLst>
          </p:cNvPr>
          <p:cNvSpPr>
            <a:spLocks noGrp="1"/>
          </p:cNvSpPr>
          <p:nvPr>
            <p:ph type="body" sz="quarter" idx="10" hasCustomPrompt="1"/>
          </p:nvPr>
        </p:nvSpPr>
        <p:spPr>
          <a:xfrm>
            <a:off x="859632" y="8512970"/>
            <a:ext cx="16567968" cy="561975"/>
          </a:xfrm>
        </p:spPr>
        <p:txBody>
          <a:bodyPr wrap="none" anchor="b"/>
          <a:lstStyle>
            <a:lvl1pPr>
              <a:tabLst>
                <a:tab pos="7272429" algn="l"/>
              </a:tabLst>
              <a:defRPr sz="3000" spc="-150" baseline="0">
                <a:latin typeface="+mj-lt"/>
              </a:defRPr>
            </a:lvl1pPr>
          </a:lstStyle>
          <a:p>
            <a:pPr lvl="0"/>
            <a:r>
              <a:rPr lang="en-GB" noProof="0"/>
              <a:t>Author</a:t>
            </a:r>
          </a:p>
        </p:txBody>
      </p:sp>
      <p:sp>
        <p:nvSpPr>
          <p:cNvPr id="3" name="Date Placeholder 2">
            <a:extLst>
              <a:ext uri="{FF2B5EF4-FFF2-40B4-BE49-F238E27FC236}">
                <a16:creationId xmlns:a16="http://schemas.microsoft.com/office/drawing/2014/main" id="{59EDE3E3-364E-4734-A620-8704B68B7720}"/>
              </a:ext>
            </a:extLst>
          </p:cNvPr>
          <p:cNvSpPr>
            <a:spLocks noGrp="1"/>
          </p:cNvSpPr>
          <p:nvPr>
            <p:ph type="dt" sz="half" idx="11"/>
          </p:nvPr>
        </p:nvSpPr>
        <p:spPr>
          <a:xfrm>
            <a:off x="16027271" y="9777413"/>
            <a:ext cx="839129" cy="140495"/>
          </a:xfrm>
          <a:prstGeom prst="rect">
            <a:avLst/>
          </a:prstGeom>
        </p:spPr>
        <p:txBody>
          <a:bodyPr/>
          <a:lstStyle/>
          <a:p>
            <a:fld id="{8DE224AB-A8F0-48B2-AFB3-36D6E5986FB2}" type="datetime5">
              <a:rPr lang="en-US" smtClean="0"/>
              <a:pPr/>
              <a:t>18-May-24</a:t>
            </a:fld>
            <a:endParaRPr lang="en-US" dirty="0"/>
          </a:p>
        </p:txBody>
      </p:sp>
      <p:sp>
        <p:nvSpPr>
          <p:cNvPr id="6" name="Slide Number Placeholder 5">
            <a:extLst>
              <a:ext uri="{FF2B5EF4-FFF2-40B4-BE49-F238E27FC236}">
                <a16:creationId xmlns:a16="http://schemas.microsoft.com/office/drawing/2014/main" id="{13792F20-B346-47F8-9B8C-B426171F49EB}"/>
              </a:ext>
            </a:extLst>
          </p:cNvPr>
          <p:cNvSpPr>
            <a:spLocks noGrp="1"/>
          </p:cNvSpPr>
          <p:nvPr>
            <p:ph type="sldNum" sz="quarter" idx="13"/>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3323064628"/>
      </p:ext>
    </p:extLst>
  </p:cSld>
  <p:clrMapOvr>
    <a:masterClrMapping/>
  </p:clrMapOvr>
  <p:hf hdr="0"/>
  <p:extLst>
    <p:ext uri="{DCECCB84-F9BA-43D5-87BE-67443E8EF086}">
      <p15:sldGuideLst xmlns:p15="http://schemas.microsoft.com/office/powerpoint/2012/main">
        <p15:guide id="1" orient="horz" pos="1826" userDrawn="1">
          <p15:clr>
            <a:srgbClr val="547EBF"/>
          </p15:clr>
        </p15:guide>
        <p15:guide id="2" orient="horz" pos="4832" userDrawn="1">
          <p15:clr>
            <a:srgbClr val="547EBF"/>
          </p15:clr>
        </p15:guide>
        <p15:guide id="3" pos="542" userDrawn="1">
          <p15:clr>
            <a:srgbClr val="547EBF"/>
          </p15:clr>
        </p15:guide>
        <p15:guide id="4" pos="9209" userDrawn="1">
          <p15:clr>
            <a:srgbClr val="547EBF"/>
          </p15:clr>
        </p15:guide>
        <p15:guide id="5" orient="horz" pos="5363" userDrawn="1">
          <p15:clr>
            <a:srgbClr val="547EBF"/>
          </p15:clr>
        </p15:guide>
        <p15:guide id="6" orient="horz" pos="5717"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bject footer">
    <p:spTree>
      <p:nvGrpSpPr>
        <p:cNvPr id="1" name=""/>
        <p:cNvGrpSpPr/>
        <p:nvPr/>
      </p:nvGrpSpPr>
      <p:grpSpPr>
        <a:xfrm>
          <a:off x="0" y="0"/>
          <a:ext cx="0" cy="0"/>
          <a:chOff x="0" y="0"/>
          <a:chExt cx="0" cy="0"/>
        </a:xfrm>
      </p:grpSpPr>
      <p:sp>
        <p:nvSpPr>
          <p:cNvPr id="3" name="Content Placeholder">
            <a:extLst>
              <a:ext uri="{FF2B5EF4-FFF2-40B4-BE49-F238E27FC236}">
                <a16:creationId xmlns:a16="http://schemas.microsoft.com/office/drawing/2014/main" id="{DFA96C39-1031-45B7-8DBB-DBCE63AFC87F}"/>
              </a:ext>
            </a:extLst>
          </p:cNvPr>
          <p:cNvSpPr>
            <a:spLocks noGrp="1"/>
          </p:cNvSpPr>
          <p:nvPr>
            <p:ph sz="quarter" idx="18"/>
          </p:nvPr>
        </p:nvSpPr>
        <p:spPr>
          <a:xfrm>
            <a:off x="859634" y="1493045"/>
            <a:ext cx="16568739" cy="81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a:extLst>
              <a:ext uri="{FF2B5EF4-FFF2-40B4-BE49-F238E27FC236}">
                <a16:creationId xmlns:a16="http://schemas.microsoft.com/office/drawing/2014/main" id="{BCD07729-69D8-47B0-8084-25F5F9588F01}"/>
              </a:ext>
            </a:extLst>
          </p:cNvPr>
          <p:cNvSpPr>
            <a:spLocks noGrp="1"/>
          </p:cNvSpPr>
          <p:nvPr>
            <p:ph type="dt" sz="half" idx="19"/>
          </p:nvPr>
        </p:nvSpPr>
        <p:spPr>
          <a:xfrm>
            <a:off x="16027271" y="9777413"/>
            <a:ext cx="839129" cy="140495"/>
          </a:xfrm>
          <a:prstGeom prst="rect">
            <a:avLst/>
          </a:prstGeom>
        </p:spPr>
        <p:txBody>
          <a:bodyPr/>
          <a:lstStyle/>
          <a:p>
            <a:fld id="{CE8275F5-CE08-4640-B064-AA06865F1241}" type="datetime5">
              <a:rPr lang="en-US" smtClean="0"/>
              <a:pPr/>
              <a:t>18-May-24</a:t>
            </a:fld>
            <a:endParaRPr lang="en-US" dirty="0"/>
          </a:p>
        </p:txBody>
      </p:sp>
      <p:sp>
        <p:nvSpPr>
          <p:cNvPr id="6" name="Slide Number Placeholder 5">
            <a:extLst>
              <a:ext uri="{FF2B5EF4-FFF2-40B4-BE49-F238E27FC236}">
                <a16:creationId xmlns:a16="http://schemas.microsoft.com/office/drawing/2014/main" id="{2BF0A1B7-E71E-4511-B407-860AB4A1DD00}"/>
              </a:ext>
            </a:extLst>
          </p:cNvPr>
          <p:cNvSpPr>
            <a:spLocks noGrp="1"/>
          </p:cNvSpPr>
          <p:nvPr>
            <p:ph type="sldNum" sz="quarter" idx="21"/>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242906569"/>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10979" userDrawn="1">
          <p15:clr>
            <a:srgbClr val="547EBF"/>
          </p15:clr>
        </p15:guide>
        <p15:guide id="4" orient="horz" pos="6071"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only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7E7C76A-C3AF-4C1A-A13E-12506CDCDD94}" type="datetime5">
              <a:rPr lang="en-US" smtClean="0"/>
              <a:pPr/>
              <a:t>18-May-24</a:t>
            </a:fld>
            <a:endParaRPr lang="en-US"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477861981"/>
      </p:ext>
    </p:extLst>
  </p:cSld>
  <p:clrMapOvr>
    <a:masterClrMapping/>
  </p:clrMapOvr>
  <p:hf hdr="0"/>
  <p:extLst>
    <p:ext uri="{DCECCB84-F9BA-43D5-87BE-67443E8EF086}">
      <p15:sldGuideLst xmlns:p15="http://schemas.microsoft.com/office/powerpoint/2012/main">
        <p15:guide id="2" orient="horz" pos="3594" userDrawn="1">
          <p15:clr>
            <a:srgbClr val="A4A3A4"/>
          </p15:clr>
        </p15:guide>
        <p15:guide id="3" orient="horz" pos="3417" userDrawn="1">
          <p15:clr>
            <a:srgbClr val="A4A3A4"/>
          </p15:clr>
        </p15:guide>
        <p15:guide id="4" orient="horz" pos="1649" userDrawn="1">
          <p15:clr>
            <a:srgbClr val="A4A3A4"/>
          </p15:clr>
        </p15:guide>
        <p15:guide id="5" orient="horz" pos="2709" userDrawn="1">
          <p15:clr>
            <a:srgbClr val="A4A3A4"/>
          </p15:clr>
        </p15:guide>
        <p15:guide id="6" orient="horz" pos="2532" userDrawn="1">
          <p15:clr>
            <a:srgbClr val="A4A3A4"/>
          </p15:clr>
        </p15:guide>
        <p15:guide id="7" orient="horz" pos="1826" userDrawn="1">
          <p15:clr>
            <a:srgbClr val="547EBF"/>
          </p15:clr>
        </p15:guide>
        <p15:guide id="9" orient="horz" pos="941" userDrawn="1">
          <p15:clr>
            <a:srgbClr val="A4A3A4"/>
          </p15:clr>
        </p15:guide>
        <p15:guide id="10" orient="horz" pos="764" userDrawn="1">
          <p15:clr>
            <a:srgbClr val="A4A3A4"/>
          </p15:clr>
        </p15:guide>
        <p15:guide id="12" orient="horz" pos="4302" userDrawn="1">
          <p15:clr>
            <a:srgbClr val="A4A3A4"/>
          </p15:clr>
        </p15:guide>
        <p15:guide id="13" orient="horz" pos="4478" userDrawn="1">
          <p15:clr>
            <a:srgbClr val="A4A3A4"/>
          </p15:clr>
        </p15:guide>
        <p15:guide id="14" orient="horz" pos="5363" userDrawn="1">
          <p15:clr>
            <a:srgbClr val="A4A3A4"/>
          </p15:clr>
        </p15:guide>
        <p15:guide id="15" orient="horz" pos="5186" userDrawn="1">
          <p15:clr>
            <a:srgbClr val="A4A3A4"/>
          </p15:clr>
        </p15:guide>
        <p15:guide id="16" orient="horz" pos="6071" userDrawn="1">
          <p15:clr>
            <a:srgbClr val="547EBF"/>
          </p15:clr>
        </p15:guide>
        <p15:guide id="17" pos="542" userDrawn="1">
          <p15:clr>
            <a:srgbClr val="547EBF"/>
          </p15:clr>
        </p15:guide>
        <p15:guide id="19" pos="1251" userDrawn="1">
          <p15:clr>
            <a:srgbClr val="A4A3A4"/>
          </p15:clr>
        </p15:guide>
        <p15:guide id="20" pos="1427" userDrawn="1">
          <p15:clr>
            <a:srgbClr val="A4A3A4"/>
          </p15:clr>
        </p15:guide>
        <p15:guide id="21" pos="2133" userDrawn="1">
          <p15:clr>
            <a:srgbClr val="A4A3A4"/>
          </p15:clr>
        </p15:guide>
        <p15:guide id="22" pos="2312" userDrawn="1">
          <p15:clr>
            <a:srgbClr val="A4A3A4"/>
          </p15:clr>
        </p15:guide>
        <p15:guide id="23" pos="3018" userDrawn="1">
          <p15:clr>
            <a:srgbClr val="A4A3A4"/>
          </p15:clr>
        </p15:guide>
        <p15:guide id="24" pos="3195" userDrawn="1">
          <p15:clr>
            <a:srgbClr val="A4A3A4"/>
          </p15:clr>
        </p15:guide>
        <p15:guide id="25" pos="3905" userDrawn="1">
          <p15:clr>
            <a:srgbClr val="A4A3A4"/>
          </p15:clr>
        </p15:guide>
        <p15:guide id="26" pos="4080" userDrawn="1">
          <p15:clr>
            <a:srgbClr val="A4A3A4"/>
          </p15:clr>
        </p15:guide>
        <p15:guide id="27" pos="5672" userDrawn="1">
          <p15:clr>
            <a:srgbClr val="A4A3A4"/>
          </p15:clr>
        </p15:guide>
        <p15:guide id="28" pos="5849" userDrawn="1">
          <p15:clr>
            <a:srgbClr val="A4A3A4"/>
          </p15:clr>
        </p15:guide>
        <p15:guide id="29" pos="6734" userDrawn="1">
          <p15:clr>
            <a:srgbClr val="A4A3A4"/>
          </p15:clr>
        </p15:guide>
        <p15:guide id="30" pos="6558" userDrawn="1">
          <p15:clr>
            <a:srgbClr val="A4A3A4"/>
          </p15:clr>
        </p15:guide>
        <p15:guide id="31" pos="8325" userDrawn="1">
          <p15:clr>
            <a:srgbClr val="A4A3A4"/>
          </p15:clr>
        </p15:guide>
        <p15:guide id="32" pos="7440" userDrawn="1">
          <p15:clr>
            <a:srgbClr val="A4A3A4"/>
          </p15:clr>
        </p15:guide>
        <p15:guide id="33" pos="9387" userDrawn="1">
          <p15:clr>
            <a:srgbClr val="A4A3A4"/>
          </p15:clr>
        </p15:guide>
        <p15:guide id="34" pos="9209" userDrawn="1">
          <p15:clr>
            <a:srgbClr val="A4A3A4"/>
          </p15:clr>
        </p15:guide>
        <p15:guide id="35" pos="10269" userDrawn="1">
          <p15:clr>
            <a:srgbClr val="A4A3A4"/>
          </p15:clr>
        </p15:guide>
        <p15:guide id="36" pos="10094" userDrawn="1">
          <p15:clr>
            <a:srgbClr val="A4A3A4"/>
          </p15:clr>
        </p15:guide>
        <p15:guide id="37" pos="10979" userDrawn="1">
          <p15:clr>
            <a:srgbClr val="547EBF"/>
          </p15:clr>
        </p15:guide>
        <p15:guide id="39" orient="horz" pos="3506" userDrawn="1">
          <p15:clr>
            <a:srgbClr val="A4A3A4"/>
          </p15:clr>
        </p15:guide>
        <p15:guide id="40" pos="5760" userDrawn="1">
          <p15:clr>
            <a:srgbClr val="A4A3A4"/>
          </p15:clr>
        </p15:guide>
        <p15:guide id="41" pos="4787" userDrawn="1">
          <p15:clr>
            <a:srgbClr val="A4A3A4"/>
          </p15:clr>
        </p15:guide>
        <p15:guide id="42" pos="4962" userDrawn="1">
          <p15:clr>
            <a:srgbClr val="A4A3A4"/>
          </p15:clr>
        </p15:guide>
        <p15:guide id="43" pos="7616" userDrawn="1">
          <p15:clr>
            <a:srgbClr val="A4A3A4"/>
          </p15:clr>
        </p15:guide>
        <p15:guide id="44" pos="8502"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page plai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FC1DEC8-5EC0-48FE-8562-BDA42864C5B9}"/>
              </a:ext>
            </a:extLst>
          </p:cNvPr>
          <p:cNvSpPr>
            <a:spLocks noGrp="1"/>
          </p:cNvSpPr>
          <p:nvPr>
            <p:ph type="ctrTitle"/>
          </p:nvPr>
        </p:nvSpPr>
        <p:spPr>
          <a:xfrm>
            <a:off x="2264573" y="1493048"/>
            <a:ext cx="13758861" cy="3369467"/>
          </a:xfrm>
          <a:prstGeom prst="rect">
            <a:avLst/>
          </a:prstGeom>
        </p:spPr>
        <p:txBody>
          <a:bodyPr anchor="b"/>
          <a:lstStyle>
            <a:lvl1pPr algn="l">
              <a:lnSpc>
                <a:spcPts val="9000"/>
              </a:lnSpc>
              <a:defRPr sz="9000" spc="-360" baseline="0"/>
            </a:lvl1pPr>
          </a:lstStyle>
          <a:p>
            <a:r>
              <a:rPr lang="en-US" noProof="0" dirty="0"/>
              <a:t>Click to edit Master title style</a:t>
            </a:r>
          </a:p>
        </p:txBody>
      </p:sp>
      <p:sp>
        <p:nvSpPr>
          <p:cNvPr id="3" name="Subtitle">
            <a:extLst>
              <a:ext uri="{FF2B5EF4-FFF2-40B4-BE49-F238E27FC236}">
                <a16:creationId xmlns:a16="http://schemas.microsoft.com/office/drawing/2014/main" id="{753B0533-32CE-469A-A3CF-11CF95E9588B}"/>
              </a:ext>
            </a:extLst>
          </p:cNvPr>
          <p:cNvSpPr>
            <a:spLocks noGrp="1"/>
          </p:cNvSpPr>
          <p:nvPr>
            <p:ph type="subTitle" idx="1"/>
          </p:nvPr>
        </p:nvSpPr>
        <p:spPr>
          <a:xfrm>
            <a:off x="2264573" y="5143502"/>
            <a:ext cx="13758861" cy="1123950"/>
          </a:xfrm>
        </p:spPr>
        <p:txBody>
          <a:bodyPr anchor="ctr">
            <a:noAutofit/>
          </a:bodyPr>
          <a:lstStyle>
            <a:lvl1pPr marL="0" indent="0" algn="l">
              <a:buNone/>
              <a:defRPr sz="3000" spc="-150" baseline="0">
                <a:latin typeface="+mj-lt"/>
              </a:defRPr>
            </a:lvl1pPr>
            <a:lvl2pPr marL="685809" indent="0" algn="ctr">
              <a:buNone/>
              <a:defRPr sz="3000"/>
            </a:lvl2pPr>
            <a:lvl3pPr marL="1371617" indent="0" algn="ctr">
              <a:buNone/>
              <a:defRPr sz="2702"/>
            </a:lvl3pPr>
            <a:lvl4pPr marL="2057426" indent="0" algn="ctr">
              <a:buNone/>
              <a:defRPr sz="2400"/>
            </a:lvl4pPr>
            <a:lvl5pPr marL="2743235" indent="0" algn="ctr">
              <a:buNone/>
              <a:defRPr sz="2400"/>
            </a:lvl5pPr>
            <a:lvl6pPr marL="3429044" indent="0" algn="ctr">
              <a:buNone/>
              <a:defRPr sz="2400"/>
            </a:lvl6pPr>
            <a:lvl7pPr marL="4114851" indent="0" algn="ctr">
              <a:buNone/>
              <a:defRPr sz="2400"/>
            </a:lvl7pPr>
            <a:lvl8pPr marL="4800660" indent="0" algn="ctr">
              <a:buNone/>
              <a:defRPr sz="2400"/>
            </a:lvl8pPr>
            <a:lvl9pPr marL="5486469" indent="0" algn="ctr">
              <a:buNone/>
              <a:defRPr sz="2400"/>
            </a:lvl9pPr>
          </a:lstStyle>
          <a:p>
            <a:r>
              <a:rPr lang="en-US" noProof="0" dirty="0"/>
              <a:t>Click to edit Master subtitle style</a:t>
            </a:r>
          </a:p>
        </p:txBody>
      </p:sp>
      <p:sp>
        <p:nvSpPr>
          <p:cNvPr id="31" name="Masterfeld Status DE" hidden="1">
            <a:extLst>
              <a:ext uri="{FF2B5EF4-FFF2-40B4-BE49-F238E27FC236}">
                <a16:creationId xmlns:a16="http://schemas.microsoft.com/office/drawing/2014/main" id="{4D894DDB-DCE8-4858-B418-9E73FDC53C62}"/>
              </a:ext>
            </a:extLst>
          </p:cNvPr>
          <p:cNvSpPr>
            <a:spLocks/>
          </p:cNvSpPr>
          <p:nvPr userDrawn="1">
            <p:custDataLst>
              <p:tags r:id="rId1"/>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
        <p:nvSpPr>
          <p:cNvPr id="34" name="Masterfeld Status BEN" hidden="1">
            <a:extLst>
              <a:ext uri="{FF2B5EF4-FFF2-40B4-BE49-F238E27FC236}">
                <a16:creationId xmlns:a16="http://schemas.microsoft.com/office/drawing/2014/main" id="{B304FA2E-A397-401B-8720-64A4320AEA99}"/>
              </a:ext>
            </a:extLst>
          </p:cNvPr>
          <p:cNvSpPr>
            <a:spLocks/>
          </p:cNvSpPr>
          <p:nvPr userDrawn="1">
            <p:custDataLst>
              <p:tags r:id="rId2"/>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
        <p:nvSpPr>
          <p:cNvPr id="32" name="Masterfeld Status FR" hidden="1">
            <a:extLst>
              <a:ext uri="{FF2B5EF4-FFF2-40B4-BE49-F238E27FC236}">
                <a16:creationId xmlns:a16="http://schemas.microsoft.com/office/drawing/2014/main" id="{0C58FA93-70C4-4F8B-AE99-59A92664E15C}"/>
              </a:ext>
            </a:extLst>
          </p:cNvPr>
          <p:cNvSpPr>
            <a:spLocks/>
          </p:cNvSpPr>
          <p:nvPr userDrawn="1">
            <p:custDataLst>
              <p:tags r:id="rId3"/>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Tree>
    <p:extLst>
      <p:ext uri="{BB962C8B-B14F-4D97-AF65-F5344CB8AC3E}">
        <p14:creationId xmlns:p14="http://schemas.microsoft.com/office/powerpoint/2010/main" val="867247833"/>
      </p:ext>
    </p:extLst>
  </p:cSld>
  <p:clrMapOvr>
    <a:masterClrMapping/>
  </p:clrMapOvr>
  <p:hf hdr="0"/>
  <p:extLst>
    <p:ext uri="{DCECCB84-F9BA-43D5-87BE-67443E8EF086}">
      <p15:sldGuideLst xmlns:p15="http://schemas.microsoft.com/office/powerpoint/2012/main">
        <p15:guide id="1" pos="1427" userDrawn="1">
          <p15:clr>
            <a:srgbClr val="547EBF"/>
          </p15:clr>
        </p15:guide>
        <p15:guide id="2" orient="horz" pos="3240" userDrawn="1">
          <p15:clr>
            <a:srgbClr val="547EBF"/>
          </p15:clr>
        </p15:guide>
        <p15:guide id="3" pos="8856" userDrawn="1">
          <p15:clr>
            <a:srgbClr val="547EBF"/>
          </p15:clr>
        </p15:guide>
        <p15:guide id="4" orient="horz" pos="3063" userDrawn="1">
          <p15:clr>
            <a:srgbClr val="547EBF"/>
          </p15:clr>
        </p15:guide>
        <p15:guide id="5" orient="horz" pos="941" userDrawn="1">
          <p15:clr>
            <a:srgbClr val="547EBF"/>
          </p15:clr>
        </p15:guide>
        <p15:guide id="6" orient="horz" pos="3948" userDrawn="1">
          <p15:clr>
            <a:srgbClr val="547EBF"/>
          </p15:clr>
        </p15:guide>
        <p15:guide id="7" orient="horz" pos="4125" userDrawn="1">
          <p15:clr>
            <a:srgbClr val="547EBF"/>
          </p15:clr>
        </p15:guide>
        <p15:guide id="8" orient="horz" pos="4478" userDrawn="1">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subline only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E0884A2D-15A8-42AD-9C65-4C2218400D4A}" type="datetime5">
              <a:rPr lang="en-US" smtClean="0"/>
              <a:pPr/>
              <a:t>18-May-24</a:t>
            </a:fld>
            <a:endParaRPr lang="en-US"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Tree>
    <p:extLst>
      <p:ext uri="{BB962C8B-B14F-4D97-AF65-F5344CB8AC3E}">
        <p14:creationId xmlns:p14="http://schemas.microsoft.com/office/powerpoint/2010/main" val="1486208312"/>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2178" userDrawn="1">
          <p15:clr>
            <a:srgbClr val="547EBF"/>
          </p15:clr>
        </p15:guide>
        <p15:guide id="3" pos="5760" userDrawn="1">
          <p15:clr>
            <a:srgbClr val="A4A3A4"/>
          </p15:clr>
        </p15:guide>
        <p15:guide id="4" pos="5672" userDrawn="1">
          <p15:clr>
            <a:srgbClr val="A4A3A4"/>
          </p15:clr>
        </p15:guide>
        <p15:guide id="5" pos="5849" userDrawn="1">
          <p15:clr>
            <a:srgbClr val="A4A3A4"/>
          </p15:clr>
        </p15:guide>
        <p15:guide id="6" pos="4962" userDrawn="1">
          <p15:clr>
            <a:srgbClr val="A4A3A4"/>
          </p15:clr>
        </p15:guide>
        <p15:guide id="7" pos="4787" userDrawn="1">
          <p15:clr>
            <a:srgbClr val="A4A3A4"/>
          </p15:clr>
        </p15:guide>
        <p15:guide id="8" pos="4080" userDrawn="1">
          <p15:clr>
            <a:srgbClr val="A4A3A4"/>
          </p15:clr>
        </p15:guide>
        <p15:guide id="9" pos="3905" userDrawn="1">
          <p15:clr>
            <a:srgbClr val="A4A3A4"/>
          </p15:clr>
        </p15:guide>
        <p15:guide id="10" pos="3195" userDrawn="1">
          <p15:clr>
            <a:srgbClr val="A4A3A4"/>
          </p15:clr>
        </p15:guide>
        <p15:guide id="11" pos="3018" userDrawn="1">
          <p15:clr>
            <a:srgbClr val="A4A3A4"/>
          </p15:clr>
        </p15:guide>
        <p15:guide id="12" pos="2312" userDrawn="1">
          <p15:clr>
            <a:srgbClr val="A4A3A4"/>
          </p15:clr>
        </p15:guide>
        <p15:guide id="13" pos="6558" userDrawn="1">
          <p15:clr>
            <a:srgbClr val="A4A3A4"/>
          </p15:clr>
        </p15:guide>
        <p15:guide id="14" pos="2133" userDrawn="1">
          <p15:clr>
            <a:srgbClr val="A4A3A4"/>
          </p15:clr>
        </p15:guide>
        <p15:guide id="15" pos="1427" userDrawn="1">
          <p15:clr>
            <a:srgbClr val="A4A3A4"/>
          </p15:clr>
        </p15:guide>
        <p15:guide id="16" pos="1251" userDrawn="1">
          <p15:clr>
            <a:srgbClr val="A4A3A4"/>
          </p15:clr>
        </p15:guide>
        <p15:guide id="17" pos="6734" userDrawn="1">
          <p15:clr>
            <a:srgbClr val="A4A3A4"/>
          </p15:clr>
        </p15:guide>
        <p15:guide id="18" pos="7440" userDrawn="1">
          <p15:clr>
            <a:srgbClr val="A4A3A4"/>
          </p15:clr>
        </p15:guide>
        <p15:guide id="19" pos="7616" userDrawn="1">
          <p15:clr>
            <a:srgbClr val="A4A3A4"/>
          </p15:clr>
        </p15:guide>
        <p15:guide id="20" pos="8325" userDrawn="1">
          <p15:clr>
            <a:srgbClr val="A4A3A4"/>
          </p15:clr>
        </p15:guide>
        <p15:guide id="21" pos="8502" userDrawn="1">
          <p15:clr>
            <a:srgbClr val="A4A3A4"/>
          </p15:clr>
        </p15:guide>
        <p15:guide id="22" pos="9209" userDrawn="1">
          <p15:clr>
            <a:srgbClr val="A4A3A4"/>
          </p15:clr>
        </p15:guide>
        <p15:guide id="23" pos="9387" userDrawn="1">
          <p15:clr>
            <a:srgbClr val="A4A3A4"/>
          </p15:clr>
        </p15:guide>
        <p15:guide id="24" pos="10094" userDrawn="1">
          <p15:clr>
            <a:srgbClr val="A4A3A4"/>
          </p15:clr>
        </p15:guide>
        <p15:guide id="25" pos="10269"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1295" userDrawn="1">
          <p15:clr>
            <a:srgbClr val="A4A3A4"/>
          </p15:clr>
        </p15:guide>
        <p15:guide id="30" orient="horz" pos="1649" userDrawn="1">
          <p15:clr>
            <a:srgbClr val="547EBF"/>
          </p15:clr>
        </p15:guide>
        <p15:guide id="31" orient="horz" pos="2532" userDrawn="1">
          <p15:clr>
            <a:srgbClr val="A4A3A4"/>
          </p15:clr>
        </p15:guide>
        <p15:guide id="32" orient="horz" pos="2709" userDrawn="1">
          <p15:clr>
            <a:srgbClr val="A4A3A4"/>
          </p15:clr>
        </p15:guide>
        <p15:guide id="33" orient="horz" pos="3417" userDrawn="1">
          <p15:clr>
            <a:srgbClr val="A4A3A4"/>
          </p15:clr>
        </p15:guide>
        <p15:guide id="34" orient="horz" pos="3594" userDrawn="1">
          <p15:clr>
            <a:srgbClr val="A4A3A4"/>
          </p15:clr>
        </p15:guide>
        <p15:guide id="35" orient="horz" pos="3506" userDrawn="1">
          <p15:clr>
            <a:srgbClr val="A4A3A4"/>
          </p15:clr>
        </p15:guide>
        <p15:guide id="36" orient="horz" pos="4302" userDrawn="1">
          <p15:clr>
            <a:srgbClr val="A4A3A4"/>
          </p15:clr>
        </p15:guide>
        <p15:guide id="37" orient="horz" pos="4478" userDrawn="1">
          <p15:clr>
            <a:srgbClr val="A4A3A4"/>
          </p15:clr>
        </p15:guide>
        <p15:guide id="38" orient="horz" pos="5186" userDrawn="1">
          <p15:clr>
            <a:srgbClr val="A4A3A4"/>
          </p15:clr>
        </p15:guide>
        <p15:guide id="39" orient="horz" pos="5363" userDrawn="1">
          <p15:clr>
            <a:srgbClr val="A4A3A4"/>
          </p15:clr>
        </p15:guide>
        <p15:guide id="40" orient="horz" pos="6071" userDrawn="1">
          <p15:clr>
            <a:srgbClr val="A4A3A4"/>
          </p15:clr>
        </p15:guide>
        <p15:guide id="41" pos="366" userDrawn="1">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mpty with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23D1D3-DDB9-4F17-B031-250831ECF8BA}"/>
              </a:ext>
            </a:extLst>
          </p:cNvPr>
          <p:cNvSpPr>
            <a:spLocks noGrp="1"/>
          </p:cNvSpPr>
          <p:nvPr>
            <p:ph type="dt" sz="half" idx="10"/>
          </p:nvPr>
        </p:nvSpPr>
        <p:spPr>
          <a:xfrm>
            <a:off x="16027271" y="9777413"/>
            <a:ext cx="839129" cy="140495"/>
          </a:xfrm>
          <a:prstGeom prst="rect">
            <a:avLst/>
          </a:prstGeom>
        </p:spPr>
        <p:txBody>
          <a:bodyPr/>
          <a:lstStyle/>
          <a:p>
            <a:fld id="{D90DCDB6-7FF5-4CFA-A4B1-6E1C01EB042F}" type="datetime5">
              <a:rPr lang="en-US" smtClean="0"/>
              <a:pPr/>
              <a:t>18-May-24</a:t>
            </a:fld>
            <a:endParaRPr lang="en-US" dirty="0"/>
          </a:p>
        </p:txBody>
      </p:sp>
      <p:sp>
        <p:nvSpPr>
          <p:cNvPr id="4" name="Slide Number Placeholder 3">
            <a:extLst>
              <a:ext uri="{FF2B5EF4-FFF2-40B4-BE49-F238E27FC236}">
                <a16:creationId xmlns:a16="http://schemas.microsoft.com/office/drawing/2014/main" id="{8505C6CD-1A9D-44A2-ADA7-5AB6486FB2C9}"/>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743971547"/>
      </p:ext>
    </p:extLst>
  </p:cSld>
  <p:clrMapOvr>
    <a:masterClrMapping/>
  </p:clrMapOvr>
  <p:hf hdr="0"/>
  <p:extLst>
    <p:ext uri="{DCECCB84-F9BA-43D5-87BE-67443E8EF086}">
      <p15:sldGuideLst xmlns:p15="http://schemas.microsoft.com/office/powerpoint/2012/main">
        <p15:guide id="1" pos="5760" userDrawn="1">
          <p15:clr>
            <a:srgbClr val="A4A3A4"/>
          </p15:clr>
        </p15:guide>
        <p15:guide id="2" orient="horz" pos="3506" userDrawn="1">
          <p15:clr>
            <a:srgbClr val="A4A3A4"/>
          </p15:clr>
        </p15:guide>
        <p15:guide id="3" orient="horz" pos="941" userDrawn="1">
          <p15:clr>
            <a:srgbClr val="547EBF"/>
          </p15:clr>
        </p15:guide>
        <p15:guide id="4" orient="horz" pos="6071" userDrawn="1">
          <p15:clr>
            <a:srgbClr val="547EBF"/>
          </p15:clr>
        </p15:guide>
        <p15:guide id="5" pos="542" userDrawn="1">
          <p15:clr>
            <a:srgbClr val="547EBF"/>
          </p15:clr>
        </p15:guide>
        <p15:guide id="6" pos="10979"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mpty but logo and gradient">
    <p:spTree>
      <p:nvGrpSpPr>
        <p:cNvPr id="1" name=""/>
        <p:cNvGrpSpPr/>
        <p:nvPr/>
      </p:nvGrpSpPr>
      <p:grpSpPr>
        <a:xfrm>
          <a:off x="0" y="0"/>
          <a:ext cx="0" cy="0"/>
          <a:chOff x="0" y="0"/>
          <a:chExt cx="0" cy="0"/>
        </a:xfrm>
      </p:grpSpPr>
      <p:sp>
        <p:nvSpPr>
          <p:cNvPr id="5" name="Datumsplatzhalter 11" hidden="1">
            <a:extLst>
              <a:ext uri="{FF2B5EF4-FFF2-40B4-BE49-F238E27FC236}">
                <a16:creationId xmlns:a16="http://schemas.microsoft.com/office/drawing/2014/main" id="{E8663ABF-29FE-482B-8D6F-0FC34ED7E616}"/>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00AED9D-3D05-4928-BF4A-7DA760AA823A}" type="datetime5">
              <a:rPr lang="en-US" smtClean="0"/>
              <a:pPr/>
              <a:t>18-May-24</a:t>
            </a:fld>
            <a:endParaRPr lang="en-US" dirty="0"/>
          </a:p>
        </p:txBody>
      </p:sp>
      <p:sp>
        <p:nvSpPr>
          <p:cNvPr id="6" name="Foliennummernplatzhalter 13" hidden="1">
            <a:extLst>
              <a:ext uri="{FF2B5EF4-FFF2-40B4-BE49-F238E27FC236}">
                <a16:creationId xmlns:a16="http://schemas.microsoft.com/office/drawing/2014/main" id="{015CD8C6-1CE4-4040-AA77-E24183413C94}"/>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7" name="Fußzeilenplatzhalter 3" hidden="1">
            <a:extLst>
              <a:ext uri="{FF2B5EF4-FFF2-40B4-BE49-F238E27FC236}">
                <a16:creationId xmlns:a16="http://schemas.microsoft.com/office/drawing/2014/main" id="{C7C7ABCC-0CB4-4016-A01E-22D6BD666DD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8" name="Hide classification">
            <a:extLst>
              <a:ext uri="{FF2B5EF4-FFF2-40B4-BE49-F238E27FC236}">
                <a16:creationId xmlns:a16="http://schemas.microsoft.com/office/drawing/2014/main" id="{12ADD451-F626-49D9-A88F-8E236E930840}"/>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Tree>
    <p:extLst>
      <p:ext uri="{BB962C8B-B14F-4D97-AF65-F5344CB8AC3E}">
        <p14:creationId xmlns:p14="http://schemas.microsoft.com/office/powerpoint/2010/main" val="2904162541"/>
      </p:ext>
    </p:extLst>
  </p:cSld>
  <p:clrMapOvr>
    <a:masterClrMapping/>
  </p:clrMapOvr>
  <p:hf hdr="0"/>
  <p:extLst>
    <p:ext uri="{DCECCB84-F9BA-43D5-87BE-67443E8EF086}">
      <p15:sldGuideLst xmlns:p15="http://schemas.microsoft.com/office/powerpoint/2012/main">
        <p15:guide id="1" pos="5760" userDrawn="1">
          <p15:clr>
            <a:srgbClr val="A4A3A4"/>
          </p15:clr>
        </p15:guide>
        <p15:guide id="2" orient="horz" pos="3506" userDrawn="1">
          <p15:clr>
            <a:srgbClr val="A4A3A4"/>
          </p15:clr>
        </p15:guide>
        <p15:guide id="3" pos="542" userDrawn="1">
          <p15:clr>
            <a:srgbClr val="547EBF"/>
          </p15:clr>
        </p15:guide>
        <p15:guide id="4" pos="10979" userDrawn="1">
          <p15:clr>
            <a:srgbClr val="547EBF"/>
          </p15:clr>
        </p15:guide>
        <p15:guide id="5" orient="horz" pos="941" userDrawn="1">
          <p15:clr>
            <a:srgbClr val="547EBF"/>
          </p15:clr>
        </p15:guide>
        <p15:guide id="6" orient="horz" pos="6071"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mpty but gradient">
    <p:spTree>
      <p:nvGrpSpPr>
        <p:cNvPr id="1" name=""/>
        <p:cNvGrpSpPr/>
        <p:nvPr/>
      </p:nvGrpSpPr>
      <p:grpSpPr>
        <a:xfrm>
          <a:off x="0" y="0"/>
          <a:ext cx="0" cy="0"/>
          <a:chOff x="0" y="0"/>
          <a:chExt cx="0" cy="0"/>
        </a:xfrm>
      </p:grpSpPr>
      <p:sp>
        <p:nvSpPr>
          <p:cNvPr id="4" name="Datumsplatzhalter 11" hidden="1">
            <a:extLst>
              <a:ext uri="{FF2B5EF4-FFF2-40B4-BE49-F238E27FC236}">
                <a16:creationId xmlns:a16="http://schemas.microsoft.com/office/drawing/2014/main" id="{CEB248EC-0B89-453D-88A0-03C2697D36B8}"/>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298EC56B-CB6F-4FBE-9D9F-6CC0828B4655}" type="datetime5">
              <a:rPr lang="en-US" smtClean="0"/>
              <a:pPr/>
              <a:t>18-May-24</a:t>
            </a:fld>
            <a:endParaRPr lang="en-US" dirty="0"/>
          </a:p>
        </p:txBody>
      </p:sp>
      <p:sp>
        <p:nvSpPr>
          <p:cNvPr id="5" name="Foliennummernplatzhalter 13" hidden="1">
            <a:extLst>
              <a:ext uri="{FF2B5EF4-FFF2-40B4-BE49-F238E27FC236}">
                <a16:creationId xmlns:a16="http://schemas.microsoft.com/office/drawing/2014/main" id="{DD17B765-E93E-4352-869B-A556A8221395}"/>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3781C967-3146-4BDD-819A-A33E21171FB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7" name="Hide logo">
            <a:extLst>
              <a:ext uri="{FF2B5EF4-FFF2-40B4-BE49-F238E27FC236}">
                <a16:creationId xmlns:a16="http://schemas.microsoft.com/office/drawing/2014/main" id="{7BEAE506-A629-4053-8273-F1003BBEACED}"/>
              </a:ext>
            </a:extLst>
          </p:cNvPr>
          <p:cNvSpPr/>
          <p:nvPr userDrawn="1"/>
        </p:nvSpPr>
        <p:spPr>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8" name="Hide classification">
            <a:extLst>
              <a:ext uri="{FF2B5EF4-FFF2-40B4-BE49-F238E27FC236}">
                <a16:creationId xmlns:a16="http://schemas.microsoft.com/office/drawing/2014/main" id="{91E193F8-E78D-4754-94F4-E35C39211573}"/>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Tree>
    <p:extLst>
      <p:ext uri="{BB962C8B-B14F-4D97-AF65-F5344CB8AC3E}">
        <p14:creationId xmlns:p14="http://schemas.microsoft.com/office/powerpoint/2010/main" val="697569137"/>
      </p:ext>
    </p:extLst>
  </p:cSld>
  <p:clrMapOvr>
    <a:masterClrMapping/>
  </p:clrMapOvr>
  <p:hf hdr="0"/>
  <p:extLst>
    <p:ext uri="{DCECCB84-F9BA-43D5-87BE-67443E8EF086}">
      <p15:sldGuideLst xmlns:p15="http://schemas.microsoft.com/office/powerpoint/2012/main">
        <p15:guide id="3" orient="horz" pos="941" userDrawn="1">
          <p15:clr>
            <a:srgbClr val="A4A3A4"/>
          </p15:clr>
        </p15:guide>
        <p15:guide id="4" orient="horz" pos="6071" userDrawn="1">
          <p15:clr>
            <a:srgbClr val="A4A3A4"/>
          </p15:clr>
        </p15:guide>
        <p15:guide id="5" orient="horz" pos="764" userDrawn="1">
          <p15:clr>
            <a:srgbClr val="A4A3A4"/>
          </p15:clr>
        </p15:guide>
        <p15:guide id="6" orient="horz" pos="56" userDrawn="1">
          <p15:clr>
            <a:srgbClr val="A4A3A4"/>
          </p15:clr>
        </p15:guide>
        <p15:guide id="7" orient="horz" pos="1649" userDrawn="1">
          <p15:clr>
            <a:srgbClr val="A4A3A4"/>
          </p15:clr>
        </p15:guide>
        <p15:guide id="8" orient="horz" pos="1826" userDrawn="1">
          <p15:clr>
            <a:srgbClr val="A4A3A4"/>
          </p15:clr>
        </p15:guide>
        <p15:guide id="9" orient="horz" pos="2532" userDrawn="1">
          <p15:clr>
            <a:srgbClr val="A4A3A4"/>
          </p15:clr>
        </p15:guide>
        <p15:guide id="10" orient="horz" pos="2709" userDrawn="1">
          <p15:clr>
            <a:srgbClr val="A4A3A4"/>
          </p15:clr>
        </p15:guide>
        <p15:guide id="11" orient="horz" pos="3417" userDrawn="1">
          <p15:clr>
            <a:srgbClr val="A4A3A4"/>
          </p15:clr>
        </p15:guide>
        <p15:guide id="12" orient="horz" pos="3594" userDrawn="1">
          <p15:clr>
            <a:srgbClr val="A4A3A4"/>
          </p15:clr>
        </p15:guide>
        <p15:guide id="13" orient="horz" pos="4302" userDrawn="1">
          <p15:clr>
            <a:srgbClr val="A4A3A4"/>
          </p15:clr>
        </p15:guide>
        <p15:guide id="14" orient="horz" pos="4478" userDrawn="1">
          <p15:clr>
            <a:srgbClr val="A4A3A4"/>
          </p15:clr>
        </p15:guide>
        <p15:guide id="15" orient="horz" pos="5186" userDrawn="1">
          <p15:clr>
            <a:srgbClr val="A4A3A4"/>
          </p15:clr>
        </p15:guide>
        <p15:guide id="16" orient="horz" pos="5363" userDrawn="1">
          <p15:clr>
            <a:srgbClr val="A4A3A4"/>
          </p15:clr>
        </p15:guide>
        <p15:guide id="18" pos="5672" userDrawn="1">
          <p15:clr>
            <a:srgbClr val="A4A3A4"/>
          </p15:clr>
        </p15:guide>
        <p15:guide id="19" pos="5849" userDrawn="1">
          <p15:clr>
            <a:srgbClr val="A4A3A4"/>
          </p15:clr>
        </p15:guide>
        <p15:guide id="20" pos="4962" userDrawn="1">
          <p15:clr>
            <a:srgbClr val="A4A3A4"/>
          </p15:clr>
        </p15:guide>
        <p15:guide id="21" pos="4787" userDrawn="1">
          <p15:clr>
            <a:srgbClr val="A4A3A4"/>
          </p15:clr>
        </p15:guide>
        <p15:guide id="22" pos="4080" userDrawn="1">
          <p15:clr>
            <a:srgbClr val="A4A3A4"/>
          </p15:clr>
        </p15:guide>
        <p15:guide id="24" pos="3905" userDrawn="1">
          <p15:clr>
            <a:srgbClr val="A4A3A4"/>
          </p15:clr>
        </p15:guide>
        <p15:guide id="25" pos="3195" userDrawn="1">
          <p15:clr>
            <a:srgbClr val="A4A3A4"/>
          </p15:clr>
        </p15:guide>
        <p15:guide id="26" pos="3018" userDrawn="1">
          <p15:clr>
            <a:srgbClr val="A4A3A4"/>
          </p15:clr>
        </p15:guide>
        <p15:guide id="27" pos="2312" userDrawn="1">
          <p15:clr>
            <a:srgbClr val="A4A3A4"/>
          </p15:clr>
        </p15:guide>
        <p15:guide id="28" pos="2133" userDrawn="1">
          <p15:clr>
            <a:srgbClr val="A4A3A4"/>
          </p15:clr>
        </p15:guide>
        <p15:guide id="29" pos="1427" userDrawn="1">
          <p15:clr>
            <a:srgbClr val="A4A3A4"/>
          </p15:clr>
        </p15:guide>
        <p15:guide id="30" pos="1251" userDrawn="1">
          <p15:clr>
            <a:srgbClr val="A4A3A4"/>
          </p15:clr>
        </p15:guide>
        <p15:guide id="31" pos="542" userDrawn="1">
          <p15:clr>
            <a:srgbClr val="547EBF"/>
          </p15:clr>
        </p15:guide>
        <p15:guide id="32" pos="366" userDrawn="1">
          <p15:clr>
            <a:srgbClr val="A4A3A4"/>
          </p15:clr>
        </p15:guide>
        <p15:guide id="33" pos="10979" userDrawn="1">
          <p15:clr>
            <a:srgbClr val="547EBF"/>
          </p15:clr>
        </p15:guide>
        <p15:guide id="34" pos="6558" userDrawn="1">
          <p15:clr>
            <a:srgbClr val="A4A3A4"/>
          </p15:clr>
        </p15:guide>
        <p15:guide id="35" pos="6734" userDrawn="1">
          <p15:clr>
            <a:srgbClr val="A4A3A4"/>
          </p15:clr>
        </p15:guide>
        <p15:guide id="36" pos="7440" userDrawn="1">
          <p15:clr>
            <a:srgbClr val="A4A3A4"/>
          </p15:clr>
        </p15:guide>
        <p15:guide id="37" pos="7616" userDrawn="1">
          <p15:clr>
            <a:srgbClr val="A4A3A4"/>
          </p15:clr>
        </p15:guide>
        <p15:guide id="38" pos="8325" userDrawn="1">
          <p15:clr>
            <a:srgbClr val="A4A3A4"/>
          </p15:clr>
        </p15:guide>
        <p15:guide id="39" pos="8502" userDrawn="1">
          <p15:clr>
            <a:srgbClr val="A4A3A4"/>
          </p15:clr>
        </p15:guide>
        <p15:guide id="40" pos="9209" userDrawn="1">
          <p15:clr>
            <a:srgbClr val="A4A3A4"/>
          </p15:clr>
        </p15:guide>
        <p15:guide id="41" pos="9387" userDrawn="1">
          <p15:clr>
            <a:srgbClr val="A4A3A4"/>
          </p15:clr>
        </p15:guide>
        <p15:guide id="42" pos="10094" userDrawn="1">
          <p15:clr>
            <a:srgbClr val="A4A3A4"/>
          </p15:clr>
        </p15:guide>
        <p15:guide id="43" pos="10269" userDrawn="1">
          <p15:clr>
            <a:srgbClr val="A4A3A4"/>
          </p15:clr>
        </p15:guide>
        <p15:guide id="44" pos="11154" userDrawn="1">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Datumsplatzhalter 11" hidden="1">
            <a:extLst>
              <a:ext uri="{FF2B5EF4-FFF2-40B4-BE49-F238E27FC236}">
                <a16:creationId xmlns:a16="http://schemas.microsoft.com/office/drawing/2014/main" id="{CEB248EC-0B89-453D-88A0-03C2697D36B8}"/>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A9B5B81-C849-4733-8238-744B1DA61A21}" type="datetime5">
              <a:rPr lang="en-US" smtClean="0"/>
              <a:pPr/>
              <a:t>18-May-24</a:t>
            </a:fld>
            <a:endParaRPr lang="en-US" dirty="0"/>
          </a:p>
        </p:txBody>
      </p:sp>
      <p:sp>
        <p:nvSpPr>
          <p:cNvPr id="5" name="Foliennummernplatzhalter 13" hidden="1">
            <a:extLst>
              <a:ext uri="{FF2B5EF4-FFF2-40B4-BE49-F238E27FC236}">
                <a16:creationId xmlns:a16="http://schemas.microsoft.com/office/drawing/2014/main" id="{DD17B765-E93E-4352-869B-A556A8221395}"/>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3781C967-3146-4BDD-819A-A33E21171FB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7" name="Hide logo">
            <a:extLst>
              <a:ext uri="{FF2B5EF4-FFF2-40B4-BE49-F238E27FC236}">
                <a16:creationId xmlns:a16="http://schemas.microsoft.com/office/drawing/2014/main" id="{7BEAE506-A629-4053-8273-F1003BBEACED}"/>
              </a:ext>
            </a:extLst>
          </p:cNvPr>
          <p:cNvSpPr/>
          <p:nvPr userDrawn="1"/>
        </p:nvSpPr>
        <p:spPr>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8" name="Hide classification">
            <a:extLst>
              <a:ext uri="{FF2B5EF4-FFF2-40B4-BE49-F238E27FC236}">
                <a16:creationId xmlns:a16="http://schemas.microsoft.com/office/drawing/2014/main" id="{91E193F8-E78D-4754-94F4-E35C39211573}"/>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10" name="Hide background">
            <a:extLst>
              <a:ext uri="{FF2B5EF4-FFF2-40B4-BE49-F238E27FC236}">
                <a16:creationId xmlns:a16="http://schemas.microsoft.com/office/drawing/2014/main" id="{5622E31D-9CCF-4608-A34E-2C5AE59CC236}"/>
              </a:ext>
            </a:extLst>
          </p:cNvPr>
          <p:cNvSpPr/>
          <p:nvPr userDrawn="1"/>
        </p:nvSpPr>
        <p:spPr bwMode="white">
          <a:xfrm>
            <a:off x="0" y="10058400"/>
            <a:ext cx="18288000" cy="228600"/>
          </a:xfrm>
          <a:prstGeom prst="rect">
            <a:avLst/>
          </a:prstGeom>
          <a:solidFill>
            <a:schemeClr val="bg1"/>
          </a:solidFill>
          <a:ln>
            <a:noFill/>
          </a:ln>
        </p:spPr>
        <p:txBody>
          <a:bodyPr wrap="square" lIns="108000" tIns="54000" rIns="108000" bIns="54000" rtlCol="0" anchor="ctr" anchorCtr="0">
            <a:noAutofit/>
          </a:bodyPr>
          <a:lstStyle/>
          <a:p>
            <a:pPr algn="l"/>
            <a:endParaRPr lang="de-DE" sz="2250" dirty="0"/>
          </a:p>
        </p:txBody>
      </p:sp>
    </p:spTree>
    <p:extLst>
      <p:ext uri="{BB962C8B-B14F-4D97-AF65-F5344CB8AC3E}">
        <p14:creationId xmlns:p14="http://schemas.microsoft.com/office/powerpoint/2010/main" val="605583972"/>
      </p:ext>
    </p:extLst>
  </p:cSld>
  <p:clrMapOvr>
    <a:masterClrMapping/>
  </p:clrMapOvr>
  <p:hf hdr="0"/>
  <p:extLst>
    <p:ext uri="{DCECCB84-F9BA-43D5-87BE-67443E8EF086}">
      <p15:sldGuideLst xmlns:p15="http://schemas.microsoft.com/office/powerpoint/2012/main">
        <p15:guide id="3" orient="horz" pos="941" userDrawn="1">
          <p15:clr>
            <a:srgbClr val="A4A3A4"/>
          </p15:clr>
        </p15:guide>
        <p15:guide id="4" orient="horz" pos="6071" userDrawn="1">
          <p15:clr>
            <a:srgbClr val="A4A3A4"/>
          </p15:clr>
        </p15:guide>
        <p15:guide id="5" orient="horz" pos="764" userDrawn="1">
          <p15:clr>
            <a:srgbClr val="A4A3A4"/>
          </p15:clr>
        </p15:guide>
        <p15:guide id="6" orient="horz" pos="56" userDrawn="1">
          <p15:clr>
            <a:srgbClr val="A4A3A4"/>
          </p15:clr>
        </p15:guide>
        <p15:guide id="7" orient="horz" pos="1649" userDrawn="1">
          <p15:clr>
            <a:srgbClr val="A4A3A4"/>
          </p15:clr>
        </p15:guide>
        <p15:guide id="8" orient="horz" pos="1826" userDrawn="1">
          <p15:clr>
            <a:srgbClr val="A4A3A4"/>
          </p15:clr>
        </p15:guide>
        <p15:guide id="9" orient="horz" pos="2532" userDrawn="1">
          <p15:clr>
            <a:srgbClr val="A4A3A4"/>
          </p15:clr>
        </p15:guide>
        <p15:guide id="10" orient="horz" pos="2709" userDrawn="1">
          <p15:clr>
            <a:srgbClr val="A4A3A4"/>
          </p15:clr>
        </p15:guide>
        <p15:guide id="11" orient="horz" pos="3417" userDrawn="1">
          <p15:clr>
            <a:srgbClr val="A4A3A4"/>
          </p15:clr>
        </p15:guide>
        <p15:guide id="12" orient="horz" pos="3594" userDrawn="1">
          <p15:clr>
            <a:srgbClr val="A4A3A4"/>
          </p15:clr>
        </p15:guide>
        <p15:guide id="13" orient="horz" pos="4302" userDrawn="1">
          <p15:clr>
            <a:srgbClr val="A4A3A4"/>
          </p15:clr>
        </p15:guide>
        <p15:guide id="14" orient="horz" pos="4478" userDrawn="1">
          <p15:clr>
            <a:srgbClr val="A4A3A4"/>
          </p15:clr>
        </p15:guide>
        <p15:guide id="15" orient="horz" pos="5186" userDrawn="1">
          <p15:clr>
            <a:srgbClr val="A4A3A4"/>
          </p15:clr>
        </p15:guide>
        <p15:guide id="16" orient="horz" pos="5363" userDrawn="1">
          <p15:clr>
            <a:srgbClr val="A4A3A4"/>
          </p15:clr>
        </p15:guide>
        <p15:guide id="18" pos="5672" userDrawn="1">
          <p15:clr>
            <a:srgbClr val="A4A3A4"/>
          </p15:clr>
        </p15:guide>
        <p15:guide id="19" pos="5849" userDrawn="1">
          <p15:clr>
            <a:srgbClr val="A4A3A4"/>
          </p15:clr>
        </p15:guide>
        <p15:guide id="20" pos="4962" userDrawn="1">
          <p15:clr>
            <a:srgbClr val="A4A3A4"/>
          </p15:clr>
        </p15:guide>
        <p15:guide id="21" pos="4787" userDrawn="1">
          <p15:clr>
            <a:srgbClr val="A4A3A4"/>
          </p15:clr>
        </p15:guide>
        <p15:guide id="22" pos="4080" userDrawn="1">
          <p15:clr>
            <a:srgbClr val="A4A3A4"/>
          </p15:clr>
        </p15:guide>
        <p15:guide id="24" pos="3905" userDrawn="1">
          <p15:clr>
            <a:srgbClr val="A4A3A4"/>
          </p15:clr>
        </p15:guide>
        <p15:guide id="25" pos="3195" userDrawn="1">
          <p15:clr>
            <a:srgbClr val="A4A3A4"/>
          </p15:clr>
        </p15:guide>
        <p15:guide id="26" pos="3018" userDrawn="1">
          <p15:clr>
            <a:srgbClr val="A4A3A4"/>
          </p15:clr>
        </p15:guide>
        <p15:guide id="27" pos="2312" userDrawn="1">
          <p15:clr>
            <a:srgbClr val="A4A3A4"/>
          </p15:clr>
        </p15:guide>
        <p15:guide id="28" pos="2133" userDrawn="1">
          <p15:clr>
            <a:srgbClr val="A4A3A4"/>
          </p15:clr>
        </p15:guide>
        <p15:guide id="29" pos="1427" userDrawn="1">
          <p15:clr>
            <a:srgbClr val="A4A3A4"/>
          </p15:clr>
        </p15:guide>
        <p15:guide id="30" pos="1251" userDrawn="1">
          <p15:clr>
            <a:srgbClr val="A4A3A4"/>
          </p15:clr>
        </p15:guide>
        <p15:guide id="31" pos="542" userDrawn="1">
          <p15:clr>
            <a:srgbClr val="547EBF"/>
          </p15:clr>
        </p15:guide>
        <p15:guide id="32" pos="366" userDrawn="1">
          <p15:clr>
            <a:srgbClr val="A4A3A4"/>
          </p15:clr>
        </p15:guide>
        <p15:guide id="33" pos="10979" userDrawn="1">
          <p15:clr>
            <a:srgbClr val="547EBF"/>
          </p15:clr>
        </p15:guide>
        <p15:guide id="34" pos="6558" userDrawn="1">
          <p15:clr>
            <a:srgbClr val="A4A3A4"/>
          </p15:clr>
        </p15:guide>
        <p15:guide id="35" pos="6734" userDrawn="1">
          <p15:clr>
            <a:srgbClr val="A4A3A4"/>
          </p15:clr>
        </p15:guide>
        <p15:guide id="36" pos="7440" userDrawn="1">
          <p15:clr>
            <a:srgbClr val="A4A3A4"/>
          </p15:clr>
        </p15:guide>
        <p15:guide id="37" pos="7616" userDrawn="1">
          <p15:clr>
            <a:srgbClr val="A4A3A4"/>
          </p15:clr>
        </p15:guide>
        <p15:guide id="38" pos="8325" userDrawn="1">
          <p15:clr>
            <a:srgbClr val="A4A3A4"/>
          </p15:clr>
        </p15:guide>
        <p15:guide id="39" pos="8502" userDrawn="1">
          <p15:clr>
            <a:srgbClr val="A4A3A4"/>
          </p15:clr>
        </p15:guide>
        <p15:guide id="40" pos="9209" userDrawn="1">
          <p15:clr>
            <a:srgbClr val="A4A3A4"/>
          </p15:clr>
        </p15:guide>
        <p15:guide id="41" pos="9387" userDrawn="1">
          <p15:clr>
            <a:srgbClr val="A4A3A4"/>
          </p15:clr>
        </p15:guide>
        <p15:guide id="42" pos="10094" userDrawn="1">
          <p15:clr>
            <a:srgbClr val="A4A3A4"/>
          </p15:clr>
        </p15:guide>
        <p15:guide id="43" pos="10269" userDrawn="1">
          <p15:clr>
            <a:srgbClr val="A4A3A4"/>
          </p15:clr>
        </p15:guide>
        <p15:guide id="44" pos="11154" userDrawn="1">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ert profile classic">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a:xfrm>
            <a:off x="859776" y="1493101"/>
            <a:ext cx="13479024" cy="561920"/>
          </a:xfrm>
        </p:spPr>
        <p:txBody>
          <a:bodyPr/>
          <a:lstStyle>
            <a:lvl1pPr>
              <a:lnSpc>
                <a:spcPts val="4502"/>
              </a:lnSpc>
              <a:defRPr sz="4502"/>
            </a:lvl1pPr>
          </a:lstStyle>
          <a:p>
            <a:r>
              <a:rPr lang="en-GB" noProof="0"/>
              <a:t>Name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D85CC7BA-17FC-4797-BF63-C1341CC48A59}" type="datetime5">
              <a:rPr lang="en-US" smtClean="0"/>
              <a:pPr/>
              <a:t>18-May-24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859637" y="2055020"/>
            <a:ext cx="13478397" cy="561975"/>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Role</a:t>
            </a:r>
          </a:p>
        </p:txBody>
      </p:sp>
      <p:sp>
        <p:nvSpPr>
          <p:cNvPr id="7" name="Inhaltsplatzhalter 4">
            <a:extLst>
              <a:ext uri="{FF2B5EF4-FFF2-40B4-BE49-F238E27FC236}">
                <a16:creationId xmlns:a16="http://schemas.microsoft.com/office/drawing/2014/main" id="{6A0B1972-7E4C-49D8-9D4F-71023ACB274A}"/>
              </a:ext>
            </a:extLst>
          </p:cNvPr>
          <p:cNvSpPr>
            <a:spLocks noGrp="1"/>
          </p:cNvSpPr>
          <p:nvPr>
            <p:ph sz="quarter" idx="17"/>
          </p:nvPr>
        </p:nvSpPr>
        <p:spPr>
          <a:xfrm>
            <a:off x="860405"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Inhaltsplatzhalter 4">
            <a:extLst>
              <a:ext uri="{FF2B5EF4-FFF2-40B4-BE49-F238E27FC236}">
                <a16:creationId xmlns:a16="http://schemas.microsoft.com/office/drawing/2014/main" id="{50DA91C7-2593-47A3-9DB7-00BD9CACF312}"/>
              </a:ext>
            </a:extLst>
          </p:cNvPr>
          <p:cNvSpPr>
            <a:spLocks noGrp="1"/>
          </p:cNvSpPr>
          <p:nvPr>
            <p:ph sz="quarter" idx="18"/>
          </p:nvPr>
        </p:nvSpPr>
        <p:spPr>
          <a:xfrm>
            <a:off x="9285266"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Bildplatzhalter 2">
            <a:extLst>
              <a:ext uri="{FF2B5EF4-FFF2-40B4-BE49-F238E27FC236}">
                <a16:creationId xmlns:a16="http://schemas.microsoft.com/office/drawing/2014/main" id="{160D74D6-0831-49A9-A1EF-8FBB78E516F4}"/>
              </a:ext>
            </a:extLst>
          </p:cNvPr>
          <p:cNvSpPr>
            <a:spLocks noGrp="1" noChangeAspect="1"/>
          </p:cNvSpPr>
          <p:nvPr>
            <p:ph type="pic" sz="quarter" idx="19"/>
          </p:nvPr>
        </p:nvSpPr>
        <p:spPr>
          <a:xfrm>
            <a:off x="15181971" y="1493044"/>
            <a:ext cx="2246400" cy="2246400"/>
          </a:xfrm>
          <a:prstGeom prst="ellipse">
            <a:avLst/>
          </a:prstGeom>
          <a:solidFill>
            <a:schemeClr val="bg1">
              <a:lumMod val="95000"/>
            </a:schemeClr>
          </a:solidFill>
        </p:spPr>
        <p:txBody>
          <a:bodyPr/>
          <a:lstStyle>
            <a:lvl1pPr>
              <a:defRPr sz="2250"/>
            </a:lvl1pPr>
          </a:lstStyle>
          <a:p>
            <a:r>
              <a:rPr lang="en-US" noProof="0"/>
              <a:t>Click icon to add picture</a:t>
            </a:r>
            <a:endParaRPr lang="en-GB" noProof="0"/>
          </a:p>
        </p:txBody>
      </p:sp>
      <p:sp>
        <p:nvSpPr>
          <p:cNvPr id="10" name="Textplatzhalter 10">
            <a:extLst>
              <a:ext uri="{FF2B5EF4-FFF2-40B4-BE49-F238E27FC236}">
                <a16:creationId xmlns:a16="http://schemas.microsoft.com/office/drawing/2014/main" id="{9CDC534B-ED5B-4E51-95D6-BAE0908B3109}"/>
              </a:ext>
            </a:extLst>
          </p:cNvPr>
          <p:cNvSpPr>
            <a:spLocks noGrp="1"/>
          </p:cNvSpPr>
          <p:nvPr>
            <p:ph type="body" sz="quarter" idx="20" hasCustomPrompt="1"/>
          </p:nvPr>
        </p:nvSpPr>
        <p:spPr>
          <a:xfrm>
            <a:off x="859634" y="-1174554"/>
            <a:ext cx="11232354" cy="842456"/>
          </a:xfrm>
        </p:spPr>
        <p:txBody>
          <a:bodyPr/>
          <a:lstStyle>
            <a:lvl1pPr>
              <a:lnSpc>
                <a:spcPct val="100000"/>
              </a:lnSpc>
              <a:spcBef>
                <a:spcPts val="0"/>
              </a:spcBef>
              <a:defRPr sz="3000" spc="-150" baseline="0">
                <a:latin typeface="Umlaut Black" panose="00000A00000000000000" pitchFamily="2" charset="0"/>
              </a:defRPr>
            </a:lvl1pPr>
          </a:lstStyle>
          <a:p>
            <a:pPr lvl="0"/>
            <a:r>
              <a:rPr lang="de-DE" dirty="0" err="1"/>
              <a:t>Your</a:t>
            </a:r>
            <a:r>
              <a:rPr lang="de-DE" dirty="0"/>
              <a:t> extra-line.</a:t>
            </a:r>
            <a:br>
              <a:rPr lang="de-DE" dirty="0"/>
            </a:br>
            <a:endParaRPr lang="de-DE" dirty="0"/>
          </a:p>
        </p:txBody>
      </p:sp>
    </p:spTree>
    <p:extLst>
      <p:ext uri="{BB962C8B-B14F-4D97-AF65-F5344CB8AC3E}">
        <p14:creationId xmlns:p14="http://schemas.microsoft.com/office/powerpoint/2010/main" val="3421433548"/>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1826" userDrawn="1">
          <p15:clr>
            <a:srgbClr val="547EBF"/>
          </p15:clr>
        </p15:guide>
        <p15:guide id="4" pos="5672" userDrawn="1">
          <p15:clr>
            <a:srgbClr val="A4A3A4"/>
          </p15:clr>
        </p15:guide>
        <p15:guide id="5" pos="5849" userDrawn="1">
          <p15:clr>
            <a:srgbClr val="A4A3A4"/>
          </p15:clr>
        </p15:guide>
        <p15:guide id="25" pos="9563"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1295" userDrawn="1">
          <p15:clr>
            <a:srgbClr val="A4A3A4"/>
          </p15:clr>
        </p15:guide>
        <p15:guide id="30" orient="horz" pos="1649" userDrawn="1">
          <p15:clr>
            <a:srgbClr val="547EBF"/>
          </p15:clr>
        </p15:guide>
        <p15:guide id="40" orient="horz" pos="6071"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pert profile extralin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a:xfrm>
            <a:off x="10408782" y="1493104"/>
            <a:ext cx="4633413" cy="421199"/>
          </a:xfrm>
        </p:spPr>
        <p:txBody>
          <a:bodyPr/>
          <a:lstStyle>
            <a:lvl1pPr algn="r">
              <a:lnSpc>
                <a:spcPct val="110000"/>
              </a:lnSpc>
              <a:defRPr sz="3000"/>
            </a:lvl1pPr>
          </a:lstStyle>
          <a:p>
            <a:r>
              <a:rPr lang="en-GB" noProof="0"/>
              <a:t>Name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9637B70-DCB6-4611-B1DB-56DAF6F6BFEE}" type="datetime5">
              <a:rPr lang="en-US" smtClean="0"/>
              <a:pPr/>
              <a:t>18-May-24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10407605" y="1914302"/>
            <a:ext cx="4633197" cy="420881"/>
          </a:xfrm>
          <a:ln>
            <a:noFill/>
          </a:ln>
        </p:spPr>
        <p:txBody>
          <a:bodyPr vert="horz" lIns="0" tIns="0" rIns="0" bIns="0" rtlCol="0" anchor="t">
            <a:noAutofit/>
          </a:bodyPr>
          <a:lstStyle>
            <a:lvl1pPr algn="r">
              <a:lnSpc>
                <a:spcPct val="110000"/>
              </a:lnSpc>
              <a:defRPr lang="en-US" sz="3000" spc="-150" baseline="0">
                <a:latin typeface="+mj-lt"/>
                <a:ea typeface="+mj-ea"/>
                <a:cs typeface="+mj-cs"/>
              </a:defRPr>
            </a:lvl1pPr>
          </a:lstStyle>
          <a:p>
            <a:pPr lvl="0">
              <a:spcBef>
                <a:spcPct val="0"/>
              </a:spcBef>
            </a:pPr>
            <a:r>
              <a:rPr lang="en-GB" noProof="0"/>
              <a:t>Role</a:t>
            </a:r>
          </a:p>
        </p:txBody>
      </p:sp>
      <p:sp>
        <p:nvSpPr>
          <p:cNvPr id="7" name="Inhaltsplatzhalter 4">
            <a:extLst>
              <a:ext uri="{FF2B5EF4-FFF2-40B4-BE49-F238E27FC236}">
                <a16:creationId xmlns:a16="http://schemas.microsoft.com/office/drawing/2014/main" id="{6A0B1972-7E4C-49D8-9D4F-71023ACB274A}"/>
              </a:ext>
            </a:extLst>
          </p:cNvPr>
          <p:cNvSpPr>
            <a:spLocks noGrp="1"/>
          </p:cNvSpPr>
          <p:nvPr>
            <p:ph sz="quarter" idx="17"/>
          </p:nvPr>
        </p:nvSpPr>
        <p:spPr>
          <a:xfrm>
            <a:off x="860405"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Inhaltsplatzhalter 4">
            <a:extLst>
              <a:ext uri="{FF2B5EF4-FFF2-40B4-BE49-F238E27FC236}">
                <a16:creationId xmlns:a16="http://schemas.microsoft.com/office/drawing/2014/main" id="{50DA91C7-2593-47A3-9DB7-00BD9CACF312}"/>
              </a:ext>
            </a:extLst>
          </p:cNvPr>
          <p:cNvSpPr>
            <a:spLocks noGrp="1"/>
          </p:cNvSpPr>
          <p:nvPr>
            <p:ph sz="quarter" idx="18"/>
          </p:nvPr>
        </p:nvSpPr>
        <p:spPr>
          <a:xfrm>
            <a:off x="9285266"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Bildplatzhalter 2">
            <a:extLst>
              <a:ext uri="{FF2B5EF4-FFF2-40B4-BE49-F238E27FC236}">
                <a16:creationId xmlns:a16="http://schemas.microsoft.com/office/drawing/2014/main" id="{160D74D6-0831-49A9-A1EF-8FBB78E516F4}"/>
              </a:ext>
            </a:extLst>
          </p:cNvPr>
          <p:cNvSpPr>
            <a:spLocks noGrp="1" noChangeAspect="1"/>
          </p:cNvSpPr>
          <p:nvPr>
            <p:ph type="pic" sz="quarter" idx="19"/>
          </p:nvPr>
        </p:nvSpPr>
        <p:spPr>
          <a:xfrm>
            <a:off x="15181971" y="1493044"/>
            <a:ext cx="2246400" cy="2246400"/>
          </a:xfrm>
          <a:prstGeom prst="ellipse">
            <a:avLst/>
          </a:prstGeom>
          <a:solidFill>
            <a:schemeClr val="bg1">
              <a:lumMod val="95000"/>
            </a:schemeClr>
          </a:solidFill>
        </p:spPr>
        <p:txBody>
          <a:bodyPr/>
          <a:lstStyle>
            <a:lvl1pPr>
              <a:defRPr sz="2250"/>
            </a:lvl1pPr>
          </a:lstStyle>
          <a:p>
            <a:r>
              <a:rPr lang="en-US" noProof="0"/>
              <a:t>Click icon to add picture</a:t>
            </a:r>
            <a:endParaRPr lang="en-GB" noProof="0"/>
          </a:p>
        </p:txBody>
      </p:sp>
      <p:sp>
        <p:nvSpPr>
          <p:cNvPr id="11" name="Textplatzhalter 10">
            <a:extLst>
              <a:ext uri="{FF2B5EF4-FFF2-40B4-BE49-F238E27FC236}">
                <a16:creationId xmlns:a16="http://schemas.microsoft.com/office/drawing/2014/main" id="{559EA193-5D68-4F4B-B3EA-1C36415ADB8A}"/>
              </a:ext>
            </a:extLst>
          </p:cNvPr>
          <p:cNvSpPr>
            <a:spLocks noGrp="1"/>
          </p:cNvSpPr>
          <p:nvPr>
            <p:ph type="body" sz="quarter" idx="20" hasCustomPrompt="1"/>
          </p:nvPr>
        </p:nvSpPr>
        <p:spPr>
          <a:xfrm>
            <a:off x="859634" y="1493047"/>
            <a:ext cx="11232354" cy="842456"/>
          </a:xfrm>
        </p:spPr>
        <p:txBody>
          <a:bodyPr/>
          <a:lstStyle>
            <a:lvl1pPr>
              <a:lnSpc>
                <a:spcPct val="100000"/>
              </a:lnSpc>
              <a:spcBef>
                <a:spcPts val="0"/>
              </a:spcBef>
              <a:defRPr sz="3000" spc="-150" baseline="0">
                <a:latin typeface="Umlaut Black" panose="00000A00000000000000" pitchFamily="2" charset="0"/>
              </a:defRPr>
            </a:lvl1pPr>
          </a:lstStyle>
          <a:p>
            <a:pPr lvl="0"/>
            <a:r>
              <a:rPr lang="en-GB" noProof="0"/>
              <a:t>Your extra-line.</a:t>
            </a:r>
            <a:br>
              <a:rPr lang="en-GB" noProof="0"/>
            </a:br>
            <a:endParaRPr lang="en-GB" noProof="0"/>
          </a:p>
        </p:txBody>
      </p:sp>
    </p:spTree>
    <p:extLst>
      <p:ext uri="{BB962C8B-B14F-4D97-AF65-F5344CB8AC3E}">
        <p14:creationId xmlns:p14="http://schemas.microsoft.com/office/powerpoint/2010/main" val="783308790"/>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1826" userDrawn="1">
          <p15:clr>
            <a:srgbClr val="547EBF"/>
          </p15:clr>
        </p15:guide>
        <p15:guide id="4" pos="5672" userDrawn="1">
          <p15:clr>
            <a:srgbClr val="A4A3A4"/>
          </p15:clr>
        </p15:guide>
        <p15:guide id="5" pos="5849" userDrawn="1">
          <p15:clr>
            <a:srgbClr val="A4A3A4"/>
          </p15:clr>
        </p15:guide>
        <p15:guide id="25" pos="9563"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587" userDrawn="1">
          <p15:clr>
            <a:srgbClr val="A4A3A4"/>
          </p15:clr>
        </p15:guide>
        <p15:guide id="30" orient="horz" pos="1649" userDrawn="1">
          <p15:clr>
            <a:srgbClr val="547EBF"/>
          </p15:clr>
        </p15:guide>
        <p15:guide id="40" orient="horz" pos="6071"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ject reference">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a:xfrm>
            <a:off x="860405" y="1493102"/>
            <a:ext cx="13337997" cy="1123893"/>
          </a:xfrm>
        </p:spPr>
        <p:txBody>
          <a:bodyPr/>
          <a:lstStyle>
            <a:lvl1pPr>
              <a:defRPr/>
            </a:lvl1pPr>
          </a:lstStyle>
          <a:p>
            <a:r>
              <a:rPr lang="en-GB" noProof="0"/>
              <a:t>Headline.</a:t>
            </a:r>
          </a:p>
        </p:txBody>
      </p:sp>
      <p:sp>
        <p:nvSpPr>
          <p:cNvPr id="7" name="Datumsplatzhalter 6">
            <a:extLst>
              <a:ext uri="{FF2B5EF4-FFF2-40B4-BE49-F238E27FC236}">
                <a16:creationId xmlns:a16="http://schemas.microsoft.com/office/drawing/2014/main" id="{F74D3C4F-CEF3-45E3-A0C6-ED2BD52D22D7}"/>
              </a:ext>
            </a:extLst>
          </p:cNvPr>
          <p:cNvSpPr>
            <a:spLocks noGrp="1"/>
          </p:cNvSpPr>
          <p:nvPr>
            <p:ph type="dt" sz="half" idx="14"/>
          </p:nvPr>
        </p:nvSpPr>
        <p:spPr>
          <a:xfrm>
            <a:off x="16027271" y="9777413"/>
            <a:ext cx="839129" cy="140495"/>
          </a:xfrm>
          <a:prstGeom prst="rect">
            <a:avLst/>
          </a:prstGeom>
        </p:spPr>
        <p:txBody>
          <a:bodyPr/>
          <a:lstStyle/>
          <a:p>
            <a:fld id="{8423D45C-CC2F-490E-B72C-E44893FEFFDC}" type="datetime5">
              <a:rPr lang="en-US" smtClean="0"/>
              <a:pPr/>
              <a:t>18-May-24</a:t>
            </a:fld>
            <a:endParaRPr lang="en-US" dirty="0"/>
          </a:p>
        </p:txBody>
      </p:sp>
      <p:sp>
        <p:nvSpPr>
          <p:cNvPr id="9" name="Fußzeilenplatzhalter 8">
            <a:extLst>
              <a:ext uri="{FF2B5EF4-FFF2-40B4-BE49-F238E27FC236}">
                <a16:creationId xmlns:a16="http://schemas.microsoft.com/office/drawing/2014/main" id="{9DF10997-88B1-44A1-B5FC-EA1F08703E84}"/>
              </a:ext>
            </a:extLst>
          </p:cNvPr>
          <p:cNvSpPr>
            <a:spLocks noGrp="1"/>
          </p:cNvSpPr>
          <p:nvPr>
            <p:ph type="ftr" sz="quarter" idx="15"/>
          </p:nvPr>
        </p:nvSpPr>
        <p:spPr>
          <a:xfrm>
            <a:off x="859632" y="9777411"/>
            <a:ext cx="6738939" cy="140496"/>
          </a:xfrm>
          <a:prstGeom prst="rect">
            <a:avLst/>
          </a:prstGeom>
        </p:spPr>
        <p:txBody>
          <a:bodyPr/>
          <a:lstStyle/>
          <a:p>
            <a:r>
              <a:rPr lang="en-US"/>
              <a:t>umlaut master</a:t>
            </a:r>
            <a:endParaRPr lang="en-US" dirty="0"/>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2" y="2897984"/>
            <a:ext cx="8143107" cy="6740061"/>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tabLst/>
              <a:defRPr sz="2250" baseline="0">
                <a:solidFill>
                  <a:schemeClr val="accent4"/>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Bildplatzhalter 2">
            <a:extLst>
              <a:ext uri="{FF2B5EF4-FFF2-40B4-BE49-F238E27FC236}">
                <a16:creationId xmlns:a16="http://schemas.microsoft.com/office/drawing/2014/main" id="{7798B813-FF00-4749-97D7-65A3A8E9CFEE}"/>
              </a:ext>
            </a:extLst>
          </p:cNvPr>
          <p:cNvSpPr>
            <a:spLocks noGrp="1"/>
          </p:cNvSpPr>
          <p:nvPr>
            <p:ph type="pic" sz="quarter" idx="18"/>
          </p:nvPr>
        </p:nvSpPr>
        <p:spPr>
          <a:xfrm>
            <a:off x="9284498" y="2897984"/>
            <a:ext cx="8143875" cy="6738938"/>
          </a:xfrm>
          <a:solidFill>
            <a:schemeClr val="bg1">
              <a:lumMod val="95000"/>
            </a:schemeClr>
          </a:solidFill>
        </p:spPr>
        <p:txBody>
          <a:bodyPr/>
          <a:lstStyle>
            <a:lvl1pPr>
              <a:defRPr sz="2250"/>
            </a:lvl1pPr>
          </a:lstStyle>
          <a:p>
            <a:r>
              <a:rPr lang="en-US" noProof="0"/>
              <a:t>Click icon to add picture</a:t>
            </a:r>
            <a:endParaRPr lang="en-GB" noProof="0"/>
          </a:p>
        </p:txBody>
      </p:sp>
      <p:sp>
        <p:nvSpPr>
          <p:cNvPr id="11" name="Bildplatzhalter 10">
            <a:extLst>
              <a:ext uri="{FF2B5EF4-FFF2-40B4-BE49-F238E27FC236}">
                <a16:creationId xmlns:a16="http://schemas.microsoft.com/office/drawing/2014/main" id="{85D1CB3A-2038-4EBE-ACAC-141900BF9080}"/>
              </a:ext>
            </a:extLst>
          </p:cNvPr>
          <p:cNvSpPr>
            <a:spLocks noGrp="1" noChangeAspect="1"/>
          </p:cNvSpPr>
          <p:nvPr>
            <p:ph type="pic" sz="quarter" idx="19"/>
          </p:nvPr>
        </p:nvSpPr>
        <p:spPr>
          <a:xfrm>
            <a:off x="14280697" y="1493099"/>
            <a:ext cx="3146904" cy="1123895"/>
          </a:xfrm>
        </p:spPr>
        <p:txBody>
          <a:bodyPr/>
          <a:lstStyle>
            <a:lvl1pPr>
              <a:defRPr sz="2250"/>
            </a:lvl1pPr>
          </a:lstStyle>
          <a:p>
            <a:r>
              <a:rPr lang="en-US" noProof="0"/>
              <a:t>Click icon to add picture</a:t>
            </a:r>
            <a:endParaRPr lang="en-GB" noProof="0"/>
          </a:p>
        </p:txBody>
      </p:sp>
      <p:pic>
        <p:nvPicPr>
          <p:cNvPr id="17" name="team">
            <a:extLst>
              <a:ext uri="{FF2B5EF4-FFF2-40B4-BE49-F238E27FC236}">
                <a16:creationId xmlns:a16="http://schemas.microsoft.com/office/drawing/2014/main" id="{6814A60D-E516-41CF-BD34-E3A6E2C44EF8}"/>
              </a:ext>
            </a:extLst>
          </p:cNvPr>
          <p:cNvPicPr>
            <a:picLocks/>
          </p:cNvPicPr>
          <p:nvPr userDrawn="1">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1811600" y="-1595700"/>
            <a:ext cx="421200" cy="421200"/>
          </a:xfrm>
          <a:prstGeom prst="rect">
            <a:avLst/>
          </a:prstGeom>
        </p:spPr>
      </p:pic>
      <p:pic>
        <p:nvPicPr>
          <p:cNvPr id="18" name="Time">
            <a:extLst>
              <a:ext uri="{FF2B5EF4-FFF2-40B4-BE49-F238E27FC236}">
                <a16:creationId xmlns:a16="http://schemas.microsoft.com/office/drawing/2014/main" id="{3030D01F-4487-40BB-817D-5409D40FAAA7}"/>
              </a:ext>
            </a:extLst>
          </p:cNvPr>
          <p:cNvPicPr>
            <a:picLocks noChangeAspect="1"/>
          </p:cNvPicPr>
          <p:nvPr userDrawn="1">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296939" y="-1595700"/>
            <a:ext cx="421200" cy="421200"/>
          </a:xfrm>
          <a:prstGeom prst="rect">
            <a:avLst/>
          </a:prstGeom>
        </p:spPr>
      </p:pic>
      <p:pic>
        <p:nvPicPr>
          <p:cNvPr id="19" name="worldwide">
            <a:extLst>
              <a:ext uri="{FF2B5EF4-FFF2-40B4-BE49-F238E27FC236}">
                <a16:creationId xmlns:a16="http://schemas.microsoft.com/office/drawing/2014/main" id="{60F7F6BC-60FD-438B-A2BE-9B331D31E62B}"/>
              </a:ext>
            </a:extLst>
          </p:cNvPr>
          <p:cNvPicPr>
            <a:picLocks/>
          </p:cNvPicPr>
          <p:nvPr userDrawn="1">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1811600" y="-1174500"/>
            <a:ext cx="421200" cy="421200"/>
          </a:xfrm>
          <a:prstGeom prst="rect">
            <a:avLst/>
          </a:prstGeom>
        </p:spPr>
      </p:pic>
      <p:sp>
        <p:nvSpPr>
          <p:cNvPr id="21" name="Textplatzhalter 14">
            <a:extLst>
              <a:ext uri="{FF2B5EF4-FFF2-40B4-BE49-F238E27FC236}">
                <a16:creationId xmlns:a16="http://schemas.microsoft.com/office/drawing/2014/main" id="{6DDCA9F0-6A60-4000-A2A7-473DC3D7B797}"/>
              </a:ext>
            </a:extLst>
          </p:cNvPr>
          <p:cNvSpPr>
            <a:spLocks noGrp="1"/>
          </p:cNvSpPr>
          <p:nvPr>
            <p:ph type="body" sz="quarter" idx="21" hasCustomPrompt="1"/>
          </p:nvPr>
        </p:nvSpPr>
        <p:spPr>
          <a:xfrm>
            <a:off x="9846000" y="-1595699"/>
            <a:ext cx="1544400" cy="280800"/>
          </a:xfrm>
        </p:spPr>
        <p:txBody>
          <a:bodyPr/>
          <a:lstStyle>
            <a:lvl1pPr>
              <a:defRPr sz="1650"/>
            </a:lvl1pPr>
          </a:lstStyle>
          <a:p>
            <a:pPr lvl="0"/>
            <a:r>
              <a:rPr lang="de-DE" dirty="0" err="1"/>
              <a:t>duration</a:t>
            </a:r>
            <a:endParaRPr lang="en-GB" dirty="0"/>
          </a:p>
        </p:txBody>
      </p:sp>
      <p:sp>
        <p:nvSpPr>
          <p:cNvPr id="22" name="Textplatzhalter 14">
            <a:extLst>
              <a:ext uri="{FF2B5EF4-FFF2-40B4-BE49-F238E27FC236}">
                <a16:creationId xmlns:a16="http://schemas.microsoft.com/office/drawing/2014/main" id="{0CBDD205-80AB-4A0E-90DF-537A9BEB2447}"/>
              </a:ext>
            </a:extLst>
          </p:cNvPr>
          <p:cNvSpPr>
            <a:spLocks noGrp="1"/>
          </p:cNvSpPr>
          <p:nvPr>
            <p:ph type="body" sz="quarter" idx="22" hasCustomPrompt="1"/>
          </p:nvPr>
        </p:nvSpPr>
        <p:spPr>
          <a:xfrm>
            <a:off x="12232800" y="-1595700"/>
            <a:ext cx="1965600" cy="280799"/>
          </a:xfrm>
        </p:spPr>
        <p:txBody>
          <a:bodyPr/>
          <a:lstStyle>
            <a:lvl1pPr>
              <a:defRPr sz="1650"/>
            </a:lvl1pPr>
          </a:lstStyle>
          <a:p>
            <a:pPr lvl="0"/>
            <a:r>
              <a:rPr lang="de-DE" dirty="0" err="1"/>
              <a:t>number</a:t>
            </a:r>
            <a:r>
              <a:rPr lang="de-DE" dirty="0"/>
              <a:t> of </a:t>
            </a:r>
            <a:r>
              <a:rPr lang="de-DE" dirty="0" err="1"/>
              <a:t>people</a:t>
            </a:r>
            <a:endParaRPr lang="en-GB" dirty="0"/>
          </a:p>
        </p:txBody>
      </p:sp>
      <p:sp>
        <p:nvSpPr>
          <p:cNvPr id="23" name="Textplatzhalter 14">
            <a:extLst>
              <a:ext uri="{FF2B5EF4-FFF2-40B4-BE49-F238E27FC236}">
                <a16:creationId xmlns:a16="http://schemas.microsoft.com/office/drawing/2014/main" id="{2F09FEA8-BCA6-454A-B67B-AD5EDB61A88E}"/>
              </a:ext>
            </a:extLst>
          </p:cNvPr>
          <p:cNvSpPr>
            <a:spLocks noGrp="1"/>
          </p:cNvSpPr>
          <p:nvPr>
            <p:ph type="body" sz="quarter" idx="23" hasCustomPrompt="1"/>
          </p:nvPr>
        </p:nvSpPr>
        <p:spPr>
          <a:xfrm>
            <a:off x="12232800" y="-1174500"/>
            <a:ext cx="1965600" cy="280799"/>
          </a:xfrm>
        </p:spPr>
        <p:txBody>
          <a:bodyPr/>
          <a:lstStyle>
            <a:lvl1pPr>
              <a:defRPr sz="1650"/>
            </a:lvl1pPr>
          </a:lstStyle>
          <a:p>
            <a:pPr lvl="0"/>
            <a:r>
              <a:rPr lang="de-DE" dirty="0" err="1"/>
              <a:t>location</a:t>
            </a:r>
            <a:endParaRPr lang="en-GB" dirty="0"/>
          </a:p>
        </p:txBody>
      </p:sp>
      <p:sp>
        <p:nvSpPr>
          <p:cNvPr id="24" name="Textplatzhalter 14">
            <a:extLst>
              <a:ext uri="{FF2B5EF4-FFF2-40B4-BE49-F238E27FC236}">
                <a16:creationId xmlns:a16="http://schemas.microsoft.com/office/drawing/2014/main" id="{5A3E83AF-E03B-43C9-BF7A-37D3270090DA}"/>
              </a:ext>
            </a:extLst>
          </p:cNvPr>
          <p:cNvSpPr>
            <a:spLocks noGrp="1"/>
          </p:cNvSpPr>
          <p:nvPr>
            <p:ph type="body" sz="quarter" idx="24" hasCustomPrompt="1"/>
          </p:nvPr>
        </p:nvSpPr>
        <p:spPr>
          <a:xfrm>
            <a:off x="9846000" y="-1174500"/>
            <a:ext cx="1544400" cy="279845"/>
          </a:xfrm>
        </p:spPr>
        <p:txBody>
          <a:bodyPr/>
          <a:lstStyle>
            <a:lvl1pPr>
              <a:defRPr sz="1650"/>
            </a:lvl1pPr>
          </a:lstStyle>
          <a:p>
            <a:pPr lvl="0"/>
            <a:r>
              <a:rPr lang="de-DE" dirty="0" err="1"/>
              <a:t>industry</a:t>
            </a:r>
            <a:endParaRPr lang="en-GB" dirty="0"/>
          </a:p>
        </p:txBody>
      </p:sp>
      <p:sp>
        <p:nvSpPr>
          <p:cNvPr id="25" name="Bildplatzhalter 19">
            <a:extLst>
              <a:ext uri="{FF2B5EF4-FFF2-40B4-BE49-F238E27FC236}">
                <a16:creationId xmlns:a16="http://schemas.microsoft.com/office/drawing/2014/main" id="{8501A682-E079-4A61-AD77-57BF53C8655A}"/>
              </a:ext>
            </a:extLst>
          </p:cNvPr>
          <p:cNvSpPr>
            <a:spLocks noGrp="1" noChangeAspect="1"/>
          </p:cNvSpPr>
          <p:nvPr>
            <p:ph type="pic" sz="quarter" idx="25"/>
          </p:nvPr>
        </p:nvSpPr>
        <p:spPr>
          <a:xfrm>
            <a:off x="9284493" y="-1174500"/>
            <a:ext cx="421482" cy="421200"/>
          </a:xfrm>
        </p:spPr>
        <p:txBody>
          <a:bodyPr/>
          <a:lstStyle>
            <a:lvl1pPr>
              <a:defRPr sz="902"/>
            </a:lvl1pPr>
          </a:lstStyle>
          <a:p>
            <a:r>
              <a:rPr lang="en-US"/>
              <a:t>Click icon to add picture</a:t>
            </a:r>
            <a:endParaRPr lang="en-GB" dirty="0"/>
          </a:p>
        </p:txBody>
      </p:sp>
      <p:sp>
        <p:nvSpPr>
          <p:cNvPr id="2" name="Textfeld 1">
            <a:extLst>
              <a:ext uri="{FF2B5EF4-FFF2-40B4-BE49-F238E27FC236}">
                <a16:creationId xmlns:a16="http://schemas.microsoft.com/office/drawing/2014/main" id="{96AE409D-C115-4FE1-81C6-428026932CCB}"/>
              </a:ext>
            </a:extLst>
          </p:cNvPr>
          <p:cNvSpPr txBox="1"/>
          <p:nvPr userDrawn="1"/>
        </p:nvSpPr>
        <p:spPr>
          <a:xfrm>
            <a:off x="4186275" y="-1174500"/>
            <a:ext cx="5136357" cy="561600"/>
          </a:xfrm>
          <a:prstGeom prst="rect">
            <a:avLst/>
          </a:prstGeom>
          <a:noFill/>
        </p:spPr>
        <p:txBody>
          <a:bodyPr wrap="none" lIns="140400" tIns="70200" rIns="140400" bIns="70200" rtlCol="0" anchor="ctr" anchorCtr="0">
            <a:noAutofit/>
          </a:bodyPr>
          <a:lstStyle/>
          <a:p>
            <a:pPr algn="l">
              <a:buNone/>
            </a:pPr>
            <a:r>
              <a:rPr lang="de-DE" sz="1650" dirty="0"/>
              <a:t>These </a:t>
            </a:r>
            <a:r>
              <a:rPr lang="de-DE" sz="1650" dirty="0" err="1"/>
              <a:t>elements</a:t>
            </a:r>
            <a:r>
              <a:rPr lang="de-DE" sz="1650" dirty="0"/>
              <a:t> </a:t>
            </a:r>
            <a:r>
              <a:rPr lang="de-DE" sz="1650" dirty="0" err="1"/>
              <a:t>are</a:t>
            </a:r>
            <a:r>
              <a:rPr lang="de-DE" sz="1650" dirty="0"/>
              <a:t> </a:t>
            </a:r>
            <a:r>
              <a:rPr lang="de-DE" sz="1650" dirty="0" err="1"/>
              <a:t>used</a:t>
            </a:r>
            <a:r>
              <a:rPr lang="de-DE" sz="1650" dirty="0"/>
              <a:t> in alternative </a:t>
            </a:r>
            <a:r>
              <a:rPr lang="de-DE" sz="1650" dirty="0" err="1"/>
              <a:t>layouts</a:t>
            </a:r>
            <a:r>
              <a:rPr lang="de-DE" sz="1650" dirty="0"/>
              <a:t> </a:t>
            </a:r>
            <a:r>
              <a:rPr lang="de-DE" sz="1650" dirty="0" err="1"/>
              <a:t>only</a:t>
            </a:r>
            <a:r>
              <a:rPr lang="de-DE" sz="1650" dirty="0"/>
              <a:t>.</a:t>
            </a:r>
          </a:p>
        </p:txBody>
      </p:sp>
    </p:spTree>
    <p:extLst>
      <p:ext uri="{BB962C8B-B14F-4D97-AF65-F5344CB8AC3E}">
        <p14:creationId xmlns:p14="http://schemas.microsoft.com/office/powerpoint/2010/main" val="244985303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4" orient="horz" pos="941" userDrawn="1">
          <p15:clr>
            <a:srgbClr val="547EBF"/>
          </p15:clr>
        </p15:guide>
        <p15:guide id="6" orient="horz" pos="1649" userDrawn="1">
          <p15:clr>
            <a:srgbClr val="547EBF"/>
          </p15:clr>
        </p15:guide>
        <p15:guide id="7" orient="horz" pos="1826" userDrawn="1">
          <p15:clr>
            <a:srgbClr val="547EBF"/>
          </p15:clr>
        </p15:guide>
        <p15:guide id="8" orient="horz" pos="6071" userDrawn="1">
          <p15:clr>
            <a:srgbClr val="547EBF"/>
          </p15:clr>
        </p15:guide>
        <p15:guide id="9" pos="5672" userDrawn="1">
          <p15:clr>
            <a:srgbClr val="547EBF"/>
          </p15:clr>
        </p15:guide>
        <p15:guide id="10" pos="5849" userDrawn="1">
          <p15:clr>
            <a:srgbClr val="547EBF"/>
          </p15:clr>
        </p15:guide>
        <p15:guide id="11" pos="8945" userDrawn="1">
          <p15:clr>
            <a:srgbClr val="547EBF"/>
          </p15:clr>
        </p15:guide>
        <p15:guide id="12" pos="8994"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oject reference 2">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a:xfrm>
            <a:off x="860405" y="1493102"/>
            <a:ext cx="13337997" cy="1123893"/>
          </a:xfrm>
        </p:spPr>
        <p:txBody>
          <a:bodyPr/>
          <a:lstStyle>
            <a:lvl1pPr>
              <a:defRPr/>
            </a:lvl1pPr>
          </a:lstStyle>
          <a:p>
            <a:r>
              <a:rPr lang="en-GB" noProof="0"/>
              <a:t>Headline.</a:t>
            </a:r>
          </a:p>
        </p:txBody>
      </p:sp>
      <p:sp>
        <p:nvSpPr>
          <p:cNvPr id="7" name="Datumsplatzhalter 6">
            <a:extLst>
              <a:ext uri="{FF2B5EF4-FFF2-40B4-BE49-F238E27FC236}">
                <a16:creationId xmlns:a16="http://schemas.microsoft.com/office/drawing/2014/main" id="{F74D3C4F-CEF3-45E3-A0C6-ED2BD52D22D7}"/>
              </a:ext>
            </a:extLst>
          </p:cNvPr>
          <p:cNvSpPr>
            <a:spLocks noGrp="1"/>
          </p:cNvSpPr>
          <p:nvPr>
            <p:ph type="dt" sz="half" idx="14"/>
          </p:nvPr>
        </p:nvSpPr>
        <p:spPr>
          <a:xfrm>
            <a:off x="16027271" y="9777413"/>
            <a:ext cx="839129" cy="140495"/>
          </a:xfrm>
          <a:prstGeom prst="rect">
            <a:avLst/>
          </a:prstGeom>
        </p:spPr>
        <p:txBody>
          <a:bodyPr/>
          <a:lstStyle/>
          <a:p>
            <a:fld id="{1DBCFD4E-9D7C-4097-BAD8-63C7640750BA}" type="datetime5">
              <a:rPr lang="en-US" smtClean="0"/>
              <a:pPr/>
              <a:t>18-May-24</a:t>
            </a:fld>
            <a:endParaRPr lang="en-US" dirty="0"/>
          </a:p>
        </p:txBody>
      </p:sp>
      <p:sp>
        <p:nvSpPr>
          <p:cNvPr id="9" name="Fußzeilenplatzhalter 8">
            <a:extLst>
              <a:ext uri="{FF2B5EF4-FFF2-40B4-BE49-F238E27FC236}">
                <a16:creationId xmlns:a16="http://schemas.microsoft.com/office/drawing/2014/main" id="{9DF10997-88B1-44A1-B5FC-EA1F08703E84}"/>
              </a:ext>
            </a:extLst>
          </p:cNvPr>
          <p:cNvSpPr>
            <a:spLocks noGrp="1"/>
          </p:cNvSpPr>
          <p:nvPr>
            <p:ph type="ftr" sz="quarter" idx="15"/>
          </p:nvPr>
        </p:nvSpPr>
        <p:spPr>
          <a:xfrm>
            <a:off x="859632" y="9777411"/>
            <a:ext cx="6738939" cy="140496"/>
          </a:xfrm>
          <a:prstGeom prst="rect">
            <a:avLst/>
          </a:prstGeom>
        </p:spPr>
        <p:txBody>
          <a:bodyPr/>
          <a:lstStyle/>
          <a:p>
            <a:r>
              <a:rPr lang="en-US"/>
              <a:t>umlaut master</a:t>
            </a:r>
            <a:endParaRPr lang="en-US" dirty="0"/>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2" y="2897984"/>
            <a:ext cx="8143107" cy="6740061"/>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tabLst/>
              <a:defRPr sz="2250" baseline="0">
                <a:solidFill>
                  <a:schemeClr val="accent4"/>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3" name="Bildplatzhalter 2">
            <a:extLst>
              <a:ext uri="{FF2B5EF4-FFF2-40B4-BE49-F238E27FC236}">
                <a16:creationId xmlns:a16="http://schemas.microsoft.com/office/drawing/2014/main" id="{7798B813-FF00-4749-97D7-65A3A8E9CFEE}"/>
              </a:ext>
            </a:extLst>
          </p:cNvPr>
          <p:cNvSpPr>
            <a:spLocks noGrp="1"/>
          </p:cNvSpPr>
          <p:nvPr>
            <p:ph type="pic" sz="quarter" idx="18"/>
          </p:nvPr>
        </p:nvSpPr>
        <p:spPr>
          <a:xfrm>
            <a:off x="9284498" y="5143502"/>
            <a:ext cx="8143875" cy="4493420"/>
          </a:xfrm>
          <a:solidFill>
            <a:schemeClr val="bg1">
              <a:lumMod val="95000"/>
            </a:schemeClr>
          </a:solidFill>
        </p:spPr>
        <p:txBody>
          <a:bodyPr/>
          <a:lstStyle>
            <a:lvl1pPr>
              <a:defRPr sz="2250"/>
            </a:lvl1pPr>
          </a:lstStyle>
          <a:p>
            <a:r>
              <a:rPr lang="en-US" noProof="0"/>
              <a:t>Click icon to add picture</a:t>
            </a:r>
            <a:endParaRPr lang="en-GB" noProof="0" dirty="0"/>
          </a:p>
        </p:txBody>
      </p:sp>
      <p:sp>
        <p:nvSpPr>
          <p:cNvPr id="11" name="Bildplatzhalter 10">
            <a:extLst>
              <a:ext uri="{FF2B5EF4-FFF2-40B4-BE49-F238E27FC236}">
                <a16:creationId xmlns:a16="http://schemas.microsoft.com/office/drawing/2014/main" id="{85D1CB3A-2038-4EBE-ACAC-141900BF9080}"/>
              </a:ext>
            </a:extLst>
          </p:cNvPr>
          <p:cNvSpPr>
            <a:spLocks noGrp="1" noChangeAspect="1"/>
          </p:cNvSpPr>
          <p:nvPr>
            <p:ph type="pic" sz="quarter" idx="19"/>
          </p:nvPr>
        </p:nvSpPr>
        <p:spPr>
          <a:xfrm>
            <a:off x="14280697" y="1493099"/>
            <a:ext cx="3146904" cy="1123895"/>
          </a:xfrm>
        </p:spPr>
        <p:txBody>
          <a:bodyPr/>
          <a:lstStyle>
            <a:lvl1pPr>
              <a:defRPr sz="2250"/>
            </a:lvl1pPr>
          </a:lstStyle>
          <a:p>
            <a:r>
              <a:rPr lang="en-US" noProof="0"/>
              <a:t>Click icon to add picture</a:t>
            </a:r>
            <a:endParaRPr lang="en-GB" noProof="0"/>
          </a:p>
        </p:txBody>
      </p:sp>
      <p:pic>
        <p:nvPicPr>
          <p:cNvPr id="12" name="team">
            <a:extLst>
              <a:ext uri="{FF2B5EF4-FFF2-40B4-BE49-F238E27FC236}">
                <a16:creationId xmlns:a16="http://schemas.microsoft.com/office/drawing/2014/main" id="{B36A6A7D-815C-4E9A-A479-6064487679CD}"/>
              </a:ext>
            </a:extLst>
          </p:cNvPr>
          <p:cNvPicPr>
            <a:picLocks/>
          </p:cNvPicPr>
          <p:nvPr userDrawn="1">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3496400" y="2897100"/>
            <a:ext cx="842400" cy="842400"/>
          </a:xfrm>
          <a:prstGeom prst="rect">
            <a:avLst/>
          </a:prstGeom>
        </p:spPr>
      </p:pic>
      <p:pic>
        <p:nvPicPr>
          <p:cNvPr id="13" name="Time">
            <a:extLst>
              <a:ext uri="{FF2B5EF4-FFF2-40B4-BE49-F238E27FC236}">
                <a16:creationId xmlns:a16="http://schemas.microsoft.com/office/drawing/2014/main" id="{A72AB93F-7EFF-4923-B00F-DD5982756319}"/>
              </a:ext>
            </a:extLst>
          </p:cNvPr>
          <p:cNvPicPr>
            <a:picLocks noChangeAspect="1"/>
          </p:cNvPicPr>
          <p:nvPr userDrawn="1">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284400" y="2897100"/>
            <a:ext cx="842400" cy="842400"/>
          </a:xfrm>
          <a:prstGeom prst="rect">
            <a:avLst/>
          </a:prstGeom>
        </p:spPr>
      </p:pic>
      <p:pic>
        <p:nvPicPr>
          <p:cNvPr id="14" name="worldwide">
            <a:extLst>
              <a:ext uri="{FF2B5EF4-FFF2-40B4-BE49-F238E27FC236}">
                <a16:creationId xmlns:a16="http://schemas.microsoft.com/office/drawing/2014/main" id="{C3988B68-8C5C-489F-843D-2E19E58F3C68}"/>
              </a:ext>
            </a:extLst>
          </p:cNvPr>
          <p:cNvPicPr>
            <a:picLocks/>
          </p:cNvPicPr>
          <p:nvPr userDrawn="1">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3496400" y="4020300"/>
            <a:ext cx="842400" cy="842400"/>
          </a:xfrm>
          <a:prstGeom prst="rect">
            <a:avLst/>
          </a:prstGeom>
        </p:spPr>
      </p:pic>
      <p:sp>
        <p:nvSpPr>
          <p:cNvPr id="15" name="Textplatzhalter 14">
            <a:extLst>
              <a:ext uri="{FF2B5EF4-FFF2-40B4-BE49-F238E27FC236}">
                <a16:creationId xmlns:a16="http://schemas.microsoft.com/office/drawing/2014/main" id="{6877A72C-A59E-4B58-AE20-6A27431EB547}"/>
              </a:ext>
            </a:extLst>
          </p:cNvPr>
          <p:cNvSpPr>
            <a:spLocks noGrp="1"/>
          </p:cNvSpPr>
          <p:nvPr>
            <p:ph type="body" sz="quarter" idx="21" hasCustomPrompt="1"/>
          </p:nvPr>
        </p:nvSpPr>
        <p:spPr>
          <a:xfrm>
            <a:off x="10267200" y="3037500"/>
            <a:ext cx="2948400" cy="561600"/>
          </a:xfrm>
        </p:spPr>
        <p:txBody>
          <a:bodyPr/>
          <a:lstStyle>
            <a:lvl1pPr>
              <a:defRPr/>
            </a:lvl1pPr>
          </a:lstStyle>
          <a:p>
            <a:pPr lvl="0"/>
            <a:r>
              <a:rPr lang="de-DE" dirty="0" err="1"/>
              <a:t>duration</a:t>
            </a:r>
            <a:endParaRPr lang="en-GB" dirty="0"/>
          </a:p>
        </p:txBody>
      </p:sp>
      <p:sp>
        <p:nvSpPr>
          <p:cNvPr id="16" name="Textplatzhalter 14">
            <a:extLst>
              <a:ext uri="{FF2B5EF4-FFF2-40B4-BE49-F238E27FC236}">
                <a16:creationId xmlns:a16="http://schemas.microsoft.com/office/drawing/2014/main" id="{243D1DDE-9B29-457C-96EB-60200C1CEB57}"/>
              </a:ext>
            </a:extLst>
          </p:cNvPr>
          <p:cNvSpPr>
            <a:spLocks noGrp="1"/>
          </p:cNvSpPr>
          <p:nvPr>
            <p:ph type="body" sz="quarter" idx="22" hasCustomPrompt="1"/>
          </p:nvPr>
        </p:nvSpPr>
        <p:spPr>
          <a:xfrm>
            <a:off x="14478431" y="3037500"/>
            <a:ext cx="2949171" cy="561600"/>
          </a:xfrm>
        </p:spPr>
        <p:txBody>
          <a:bodyPr/>
          <a:lstStyle>
            <a:lvl1pPr>
              <a:defRPr/>
            </a:lvl1pPr>
          </a:lstStyle>
          <a:p>
            <a:pPr lvl="0"/>
            <a:r>
              <a:rPr lang="de-DE" dirty="0" err="1"/>
              <a:t>number</a:t>
            </a:r>
            <a:r>
              <a:rPr lang="de-DE" dirty="0"/>
              <a:t> of </a:t>
            </a:r>
            <a:r>
              <a:rPr lang="de-DE" dirty="0" err="1"/>
              <a:t>people</a:t>
            </a:r>
            <a:endParaRPr lang="en-GB" dirty="0"/>
          </a:p>
        </p:txBody>
      </p:sp>
      <p:sp>
        <p:nvSpPr>
          <p:cNvPr id="17" name="Textplatzhalter 14">
            <a:extLst>
              <a:ext uri="{FF2B5EF4-FFF2-40B4-BE49-F238E27FC236}">
                <a16:creationId xmlns:a16="http://schemas.microsoft.com/office/drawing/2014/main" id="{938C3678-3C8F-439B-86C4-CA5029F7183E}"/>
              </a:ext>
            </a:extLst>
          </p:cNvPr>
          <p:cNvSpPr>
            <a:spLocks noGrp="1"/>
          </p:cNvSpPr>
          <p:nvPr>
            <p:ph type="body" sz="quarter" idx="23" hasCustomPrompt="1"/>
          </p:nvPr>
        </p:nvSpPr>
        <p:spPr>
          <a:xfrm>
            <a:off x="14478434" y="4160702"/>
            <a:ext cx="2949171" cy="561600"/>
          </a:xfrm>
        </p:spPr>
        <p:txBody>
          <a:bodyPr/>
          <a:lstStyle>
            <a:lvl1pPr>
              <a:defRPr/>
            </a:lvl1pPr>
          </a:lstStyle>
          <a:p>
            <a:pPr lvl="0"/>
            <a:r>
              <a:rPr lang="de-DE" dirty="0" err="1"/>
              <a:t>location</a:t>
            </a:r>
            <a:endParaRPr lang="en-GB" dirty="0"/>
          </a:p>
        </p:txBody>
      </p:sp>
      <p:sp>
        <p:nvSpPr>
          <p:cNvPr id="18" name="Textplatzhalter 14">
            <a:extLst>
              <a:ext uri="{FF2B5EF4-FFF2-40B4-BE49-F238E27FC236}">
                <a16:creationId xmlns:a16="http://schemas.microsoft.com/office/drawing/2014/main" id="{5CD1982B-B97F-4CA6-84E4-0756617415A0}"/>
              </a:ext>
            </a:extLst>
          </p:cNvPr>
          <p:cNvSpPr>
            <a:spLocks noGrp="1"/>
          </p:cNvSpPr>
          <p:nvPr>
            <p:ph type="body" sz="quarter" idx="24" hasCustomPrompt="1"/>
          </p:nvPr>
        </p:nvSpPr>
        <p:spPr>
          <a:xfrm>
            <a:off x="10267200" y="4160702"/>
            <a:ext cx="2948400" cy="559688"/>
          </a:xfrm>
        </p:spPr>
        <p:txBody>
          <a:bodyPr/>
          <a:lstStyle>
            <a:lvl1pPr>
              <a:defRPr/>
            </a:lvl1pPr>
          </a:lstStyle>
          <a:p>
            <a:pPr lvl="0"/>
            <a:r>
              <a:rPr lang="de-DE" dirty="0" err="1"/>
              <a:t>industry</a:t>
            </a:r>
            <a:endParaRPr lang="en-GB" dirty="0"/>
          </a:p>
        </p:txBody>
      </p:sp>
      <p:sp>
        <p:nvSpPr>
          <p:cNvPr id="20" name="Bildplatzhalter 19">
            <a:extLst>
              <a:ext uri="{FF2B5EF4-FFF2-40B4-BE49-F238E27FC236}">
                <a16:creationId xmlns:a16="http://schemas.microsoft.com/office/drawing/2014/main" id="{09637564-EF48-475F-BE4C-15D55DD19C84}"/>
              </a:ext>
            </a:extLst>
          </p:cNvPr>
          <p:cNvSpPr>
            <a:spLocks noGrp="1" noChangeAspect="1"/>
          </p:cNvSpPr>
          <p:nvPr>
            <p:ph type="pic" sz="quarter" idx="25"/>
          </p:nvPr>
        </p:nvSpPr>
        <p:spPr>
          <a:xfrm>
            <a:off x="9284498" y="4020300"/>
            <a:ext cx="842963" cy="842400"/>
          </a:xfrm>
        </p:spPr>
        <p:txBody>
          <a:bodyPr/>
          <a:lstStyle>
            <a:lvl1pPr>
              <a:defRPr sz="902"/>
            </a:lvl1pPr>
          </a:lstStyle>
          <a:p>
            <a:r>
              <a:rPr lang="en-US"/>
              <a:t>Click icon to add picture</a:t>
            </a:r>
            <a:endParaRPr lang="en-GB" dirty="0"/>
          </a:p>
        </p:txBody>
      </p:sp>
    </p:spTree>
    <p:extLst>
      <p:ext uri="{BB962C8B-B14F-4D97-AF65-F5344CB8AC3E}">
        <p14:creationId xmlns:p14="http://schemas.microsoft.com/office/powerpoint/2010/main" val="335841831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4" orient="horz" pos="941" userDrawn="1">
          <p15:clr>
            <a:srgbClr val="547EBF"/>
          </p15:clr>
        </p15:guide>
        <p15:guide id="6" orient="horz" pos="1649" userDrawn="1">
          <p15:clr>
            <a:srgbClr val="547EBF"/>
          </p15:clr>
        </p15:guide>
        <p15:guide id="7" orient="horz" pos="1826" userDrawn="1">
          <p15:clr>
            <a:srgbClr val="547EBF"/>
          </p15:clr>
        </p15:guide>
        <p15:guide id="8" orient="horz" pos="6071" userDrawn="1">
          <p15:clr>
            <a:srgbClr val="547EBF"/>
          </p15:clr>
        </p15:guide>
        <p15:guide id="9" pos="5672" userDrawn="1">
          <p15:clr>
            <a:srgbClr val="547EBF"/>
          </p15:clr>
        </p15:guide>
        <p15:guide id="10" pos="5849" userDrawn="1">
          <p15:clr>
            <a:srgbClr val="547EBF"/>
          </p15:clr>
        </p15:guide>
        <p15:guide id="11" pos="8945" userDrawn="1">
          <p15:clr>
            <a:srgbClr val="547EBF"/>
          </p15:clr>
        </p15:guide>
        <p15:guide id="12" pos="8994"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40D553D-C4C7-4CCF-B2C5-041325059FC2}" type="datetime5">
              <a:rPr lang="en-US" smtClean="0"/>
              <a:pPr/>
              <a:t>18-May-24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7" name="picture placeholder 1">
            <a:extLst>
              <a:ext uri="{FF2B5EF4-FFF2-40B4-BE49-F238E27FC236}">
                <a16:creationId xmlns:a16="http://schemas.microsoft.com/office/drawing/2014/main" id="{3D0C3AEF-7FE2-4491-9200-411FC40BD401}"/>
              </a:ext>
            </a:extLst>
          </p:cNvPr>
          <p:cNvSpPr>
            <a:spLocks noGrp="1" noChangeAspect="1"/>
          </p:cNvSpPr>
          <p:nvPr>
            <p:ph type="pic" sz="quarter" idx="13"/>
          </p:nvPr>
        </p:nvSpPr>
        <p:spPr>
          <a:xfrm>
            <a:off x="862014" y="2897983"/>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9" name="picture placeholder 2">
            <a:extLst>
              <a:ext uri="{FF2B5EF4-FFF2-40B4-BE49-F238E27FC236}">
                <a16:creationId xmlns:a16="http://schemas.microsoft.com/office/drawing/2014/main" id="{ED8637BF-FE94-49BB-82CB-BDAC32F307E1}"/>
              </a:ext>
            </a:extLst>
          </p:cNvPr>
          <p:cNvSpPr>
            <a:spLocks noGrp="1" noChangeAspect="1"/>
          </p:cNvSpPr>
          <p:nvPr>
            <p:ph type="pic" sz="quarter" idx="14"/>
          </p:nvPr>
        </p:nvSpPr>
        <p:spPr>
          <a:xfrm>
            <a:off x="9286878" y="2897983"/>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11" name="picture placeholder 3">
            <a:extLst>
              <a:ext uri="{FF2B5EF4-FFF2-40B4-BE49-F238E27FC236}">
                <a16:creationId xmlns:a16="http://schemas.microsoft.com/office/drawing/2014/main" id="{48BEDFDE-9604-45FC-95C7-6F067B965563}"/>
              </a:ext>
            </a:extLst>
          </p:cNvPr>
          <p:cNvSpPr>
            <a:spLocks noGrp="1" noChangeAspect="1"/>
          </p:cNvSpPr>
          <p:nvPr>
            <p:ph type="pic" sz="quarter" idx="15"/>
          </p:nvPr>
        </p:nvSpPr>
        <p:spPr>
          <a:xfrm>
            <a:off x="862016" y="6687901"/>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13" name="picture placeholder 4">
            <a:extLst>
              <a:ext uri="{FF2B5EF4-FFF2-40B4-BE49-F238E27FC236}">
                <a16:creationId xmlns:a16="http://schemas.microsoft.com/office/drawing/2014/main" id="{861A93CF-0052-4A16-B962-9CB74A85D19C}"/>
              </a:ext>
            </a:extLst>
          </p:cNvPr>
          <p:cNvSpPr>
            <a:spLocks noGrp="1" noChangeAspect="1"/>
          </p:cNvSpPr>
          <p:nvPr>
            <p:ph type="pic" sz="quarter" idx="16"/>
          </p:nvPr>
        </p:nvSpPr>
        <p:spPr>
          <a:xfrm>
            <a:off x="9284496" y="6689090"/>
            <a:ext cx="2807493" cy="2807495"/>
          </a:xfrm>
          <a:prstGeom prst="ellipse">
            <a:avLst/>
          </a:prstGeom>
          <a:solidFill>
            <a:schemeClr val="bg2"/>
          </a:solidFill>
        </p:spPr>
        <p:txBody>
          <a:bodyPr/>
          <a:lstStyle>
            <a:lvl1pPr>
              <a:defRPr sz="2250"/>
            </a:lvl1pPr>
          </a:lstStyle>
          <a:p>
            <a:r>
              <a:rPr lang="en-US" noProof="0"/>
              <a:t>Click icon to add picture</a:t>
            </a:r>
            <a:endParaRPr lang="en-GB" noProof="0"/>
          </a:p>
        </p:txBody>
      </p:sp>
      <p:sp>
        <p:nvSpPr>
          <p:cNvPr id="15" name="name placeholder 1">
            <a:extLst>
              <a:ext uri="{FF2B5EF4-FFF2-40B4-BE49-F238E27FC236}">
                <a16:creationId xmlns:a16="http://schemas.microsoft.com/office/drawing/2014/main" id="{4440BD5C-A22D-4D54-B812-4B46D9DC0668}"/>
              </a:ext>
            </a:extLst>
          </p:cNvPr>
          <p:cNvSpPr>
            <a:spLocks noGrp="1"/>
          </p:cNvSpPr>
          <p:nvPr>
            <p:ph type="body" sz="quarter" idx="17"/>
          </p:nvPr>
        </p:nvSpPr>
        <p:spPr>
          <a:xfrm>
            <a:off x="3949202" y="3318302"/>
            <a:ext cx="5054307" cy="420881"/>
          </a:xfrm>
        </p:spPr>
        <p:txBody>
          <a:bodyPr anchor="b"/>
          <a:lstStyle>
            <a:lvl1pPr>
              <a:defRPr sz="3000">
                <a:latin typeface="+mj-lt"/>
              </a:defRPr>
            </a:lvl1pPr>
          </a:lstStyle>
          <a:p>
            <a:pPr lvl="0"/>
            <a:r>
              <a:rPr lang="en-US" noProof="0"/>
              <a:t>Click to edit Master text styles</a:t>
            </a:r>
          </a:p>
        </p:txBody>
      </p:sp>
      <p:sp>
        <p:nvSpPr>
          <p:cNvPr id="17" name="address placeholder 1">
            <a:extLst>
              <a:ext uri="{FF2B5EF4-FFF2-40B4-BE49-F238E27FC236}">
                <a16:creationId xmlns:a16="http://schemas.microsoft.com/office/drawing/2014/main" id="{04BA7E4C-9D8B-478C-B524-CD1875C82AB4}"/>
              </a:ext>
            </a:extLst>
          </p:cNvPr>
          <p:cNvSpPr>
            <a:spLocks noGrp="1"/>
          </p:cNvSpPr>
          <p:nvPr>
            <p:ph type="body" sz="quarter" idx="18"/>
          </p:nvPr>
        </p:nvSpPr>
        <p:spPr>
          <a:xfrm>
            <a:off x="3948115" y="3879904"/>
            <a:ext cx="5055395" cy="1403999"/>
          </a:xfrm>
        </p:spPr>
        <p:txBody>
          <a:bodyPr/>
          <a:lstStyle>
            <a:lvl1pPr>
              <a:lnSpc>
                <a:spcPct val="100000"/>
              </a:lnSpc>
              <a:spcBef>
                <a:spcPts val="0"/>
              </a:spcBef>
              <a:defRPr sz="2250">
                <a:latin typeface="Tilde Light" panose="00000400000000000000" pitchFamily="2" charset="0"/>
              </a:defRPr>
            </a:lvl1pPr>
            <a:lvl2pPr marL="0" indent="0">
              <a:lnSpc>
                <a:spcPct val="100000"/>
              </a:lnSpc>
              <a:spcBef>
                <a:spcPts val="0"/>
              </a:spcBef>
              <a:buNone/>
              <a:defRPr sz="2250"/>
            </a:lvl2pPr>
            <a:lvl3pPr>
              <a:defRPr sz="2250"/>
            </a:lvl3pPr>
            <a:lvl4pPr>
              <a:defRPr sz="2250"/>
            </a:lvl4pPr>
            <a:lvl5pPr>
              <a:defRPr sz="2250"/>
            </a:lvl5pPr>
          </a:lstStyle>
          <a:p>
            <a:pPr lvl="0"/>
            <a:r>
              <a:rPr lang="en-US" noProof="0"/>
              <a:t>Click to edit Master text styles</a:t>
            </a:r>
          </a:p>
        </p:txBody>
      </p:sp>
      <p:sp>
        <p:nvSpPr>
          <p:cNvPr id="19" name="name placeholder 2">
            <a:extLst>
              <a:ext uri="{FF2B5EF4-FFF2-40B4-BE49-F238E27FC236}">
                <a16:creationId xmlns:a16="http://schemas.microsoft.com/office/drawing/2014/main" id="{CF2C3638-89A6-400B-85E7-A65EA47944A5}"/>
              </a:ext>
            </a:extLst>
          </p:cNvPr>
          <p:cNvSpPr>
            <a:spLocks noGrp="1"/>
          </p:cNvSpPr>
          <p:nvPr>
            <p:ph type="body" sz="quarter" idx="19"/>
          </p:nvPr>
        </p:nvSpPr>
        <p:spPr>
          <a:xfrm>
            <a:off x="12374064" y="3326556"/>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1" name="address placeholder 2">
            <a:extLst>
              <a:ext uri="{FF2B5EF4-FFF2-40B4-BE49-F238E27FC236}">
                <a16:creationId xmlns:a16="http://schemas.microsoft.com/office/drawing/2014/main" id="{977E5F62-5B46-492C-B5D2-7F38D29572B4}"/>
              </a:ext>
            </a:extLst>
          </p:cNvPr>
          <p:cNvSpPr>
            <a:spLocks noGrp="1"/>
          </p:cNvSpPr>
          <p:nvPr>
            <p:ph type="body" sz="quarter" idx="20"/>
          </p:nvPr>
        </p:nvSpPr>
        <p:spPr>
          <a:xfrm>
            <a:off x="12372979" y="3879902"/>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2" name="name placeholder 3">
            <a:extLst>
              <a:ext uri="{FF2B5EF4-FFF2-40B4-BE49-F238E27FC236}">
                <a16:creationId xmlns:a16="http://schemas.microsoft.com/office/drawing/2014/main" id="{EF8F9F8C-00E1-4860-9502-624B44D8A852}"/>
              </a:ext>
            </a:extLst>
          </p:cNvPr>
          <p:cNvSpPr>
            <a:spLocks noGrp="1"/>
          </p:cNvSpPr>
          <p:nvPr>
            <p:ph type="body" sz="quarter" idx="21"/>
          </p:nvPr>
        </p:nvSpPr>
        <p:spPr>
          <a:xfrm>
            <a:off x="3949200" y="7109165"/>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3" name="address placeholder 3">
            <a:extLst>
              <a:ext uri="{FF2B5EF4-FFF2-40B4-BE49-F238E27FC236}">
                <a16:creationId xmlns:a16="http://schemas.microsoft.com/office/drawing/2014/main" id="{87A1F827-CE0D-4A40-9FA0-33795AA5AF14}"/>
              </a:ext>
            </a:extLst>
          </p:cNvPr>
          <p:cNvSpPr>
            <a:spLocks noGrp="1"/>
          </p:cNvSpPr>
          <p:nvPr>
            <p:ph type="body" sz="quarter" idx="22"/>
          </p:nvPr>
        </p:nvSpPr>
        <p:spPr>
          <a:xfrm>
            <a:off x="3948115" y="7645513"/>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4" name="name placeholder 4">
            <a:extLst>
              <a:ext uri="{FF2B5EF4-FFF2-40B4-BE49-F238E27FC236}">
                <a16:creationId xmlns:a16="http://schemas.microsoft.com/office/drawing/2014/main" id="{BF8080C0-3DE3-4D66-B8D5-9BE0C5C532A8}"/>
              </a:ext>
            </a:extLst>
          </p:cNvPr>
          <p:cNvSpPr>
            <a:spLocks noGrp="1"/>
          </p:cNvSpPr>
          <p:nvPr>
            <p:ph type="body" sz="quarter" idx="23"/>
          </p:nvPr>
        </p:nvSpPr>
        <p:spPr>
          <a:xfrm>
            <a:off x="12374064" y="7109165"/>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5" name="address placeholder 4">
            <a:extLst>
              <a:ext uri="{FF2B5EF4-FFF2-40B4-BE49-F238E27FC236}">
                <a16:creationId xmlns:a16="http://schemas.microsoft.com/office/drawing/2014/main" id="{9A0A5F17-FEF4-4217-82E1-6E254C8EAFE4}"/>
              </a:ext>
            </a:extLst>
          </p:cNvPr>
          <p:cNvSpPr>
            <a:spLocks noGrp="1"/>
          </p:cNvSpPr>
          <p:nvPr>
            <p:ph type="body" sz="quarter" idx="24"/>
          </p:nvPr>
        </p:nvSpPr>
        <p:spPr>
          <a:xfrm>
            <a:off x="12368176" y="7645513"/>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6" name="picture placeholder 5">
            <a:extLst>
              <a:ext uri="{FF2B5EF4-FFF2-40B4-BE49-F238E27FC236}">
                <a16:creationId xmlns:a16="http://schemas.microsoft.com/office/drawing/2014/main" id="{DE4F0735-71FD-4AED-AAAB-C8FD98D8548C}"/>
              </a:ext>
            </a:extLst>
          </p:cNvPr>
          <p:cNvSpPr>
            <a:spLocks noGrp="1" noChangeAspect="1"/>
          </p:cNvSpPr>
          <p:nvPr>
            <p:ph type="pic" sz="quarter" idx="25"/>
          </p:nvPr>
        </p:nvSpPr>
        <p:spPr>
          <a:xfrm>
            <a:off x="859635" y="10759504"/>
            <a:ext cx="2807493" cy="2807495"/>
          </a:xfrm>
          <a:prstGeom prst="ellipse">
            <a:avLst/>
          </a:prstGeom>
          <a:solidFill>
            <a:schemeClr val="bg2"/>
          </a:solidFill>
        </p:spPr>
        <p:txBody>
          <a:bodyPr/>
          <a:lstStyle>
            <a:lvl1pPr>
              <a:defRPr sz="2250"/>
            </a:lvl1pPr>
          </a:lstStyle>
          <a:p>
            <a:r>
              <a:rPr lang="en-US"/>
              <a:t>Click icon to add picture</a:t>
            </a:r>
            <a:endParaRPr lang="en-GB"/>
          </a:p>
        </p:txBody>
      </p:sp>
      <p:sp>
        <p:nvSpPr>
          <p:cNvPr id="27" name="picture placeholder 6">
            <a:extLst>
              <a:ext uri="{FF2B5EF4-FFF2-40B4-BE49-F238E27FC236}">
                <a16:creationId xmlns:a16="http://schemas.microsoft.com/office/drawing/2014/main" id="{E5FAE76D-04A1-4BF9-8EE3-2E6B14B76B8E}"/>
              </a:ext>
            </a:extLst>
          </p:cNvPr>
          <p:cNvSpPr>
            <a:spLocks noGrp="1" noChangeAspect="1"/>
          </p:cNvSpPr>
          <p:nvPr>
            <p:ph type="pic" sz="quarter" idx="26"/>
          </p:nvPr>
        </p:nvSpPr>
        <p:spPr>
          <a:xfrm>
            <a:off x="9284496" y="10759504"/>
            <a:ext cx="2807493" cy="2807495"/>
          </a:xfrm>
          <a:prstGeom prst="ellipse">
            <a:avLst/>
          </a:prstGeom>
          <a:solidFill>
            <a:schemeClr val="bg2"/>
          </a:solidFill>
        </p:spPr>
        <p:txBody>
          <a:bodyPr/>
          <a:lstStyle>
            <a:lvl1pPr>
              <a:defRPr sz="2250"/>
            </a:lvl1pPr>
          </a:lstStyle>
          <a:p>
            <a:r>
              <a:rPr lang="en-US"/>
              <a:t>Click icon to add picture</a:t>
            </a:r>
            <a:endParaRPr lang="en-GB"/>
          </a:p>
        </p:txBody>
      </p:sp>
      <p:sp>
        <p:nvSpPr>
          <p:cNvPr id="28" name="name placeholder 5">
            <a:extLst>
              <a:ext uri="{FF2B5EF4-FFF2-40B4-BE49-F238E27FC236}">
                <a16:creationId xmlns:a16="http://schemas.microsoft.com/office/drawing/2014/main" id="{8339841D-5923-498D-9F59-1FCA4A01BCD3}"/>
              </a:ext>
            </a:extLst>
          </p:cNvPr>
          <p:cNvSpPr>
            <a:spLocks noGrp="1"/>
          </p:cNvSpPr>
          <p:nvPr>
            <p:ph type="body" sz="quarter" idx="27"/>
          </p:nvPr>
        </p:nvSpPr>
        <p:spPr>
          <a:xfrm>
            <a:off x="3948112" y="10969907"/>
            <a:ext cx="5054307" cy="421206"/>
          </a:xfrm>
        </p:spPr>
        <p:txBody>
          <a:bodyPr anchor="b"/>
          <a:lstStyle>
            <a:lvl1pPr>
              <a:defRPr sz="225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a:t>Click to edit Master text styles</a:t>
            </a:r>
          </a:p>
        </p:txBody>
      </p:sp>
      <p:sp>
        <p:nvSpPr>
          <p:cNvPr id="29" name="address placeholder 5">
            <a:extLst>
              <a:ext uri="{FF2B5EF4-FFF2-40B4-BE49-F238E27FC236}">
                <a16:creationId xmlns:a16="http://schemas.microsoft.com/office/drawing/2014/main" id="{F308C573-180C-4171-A14D-FDCD773528AD}"/>
              </a:ext>
            </a:extLst>
          </p:cNvPr>
          <p:cNvSpPr>
            <a:spLocks noGrp="1"/>
          </p:cNvSpPr>
          <p:nvPr>
            <p:ph type="body" sz="quarter" idx="28"/>
          </p:nvPr>
        </p:nvSpPr>
        <p:spPr>
          <a:xfrm>
            <a:off x="3948115" y="11531831"/>
            <a:ext cx="5055395" cy="1098732"/>
          </a:xfrm>
        </p:spPr>
        <p:txBody>
          <a:bodyPr/>
          <a:lstStyle>
            <a:lvl1pPr>
              <a:lnSpc>
                <a:spcPct val="100000"/>
              </a:lnSpc>
              <a:spcBef>
                <a:spcPts val="0"/>
              </a:spcBef>
              <a:defRPr sz="2250"/>
            </a:lvl1pPr>
            <a:lvl2pPr marL="0" indent="0">
              <a:buNone/>
              <a:defRPr/>
            </a:lvl2pPr>
          </a:lstStyle>
          <a:p>
            <a:pPr lvl="0"/>
            <a:r>
              <a:rPr lang="en-US"/>
              <a:t>Click to edit Master text styles</a:t>
            </a:r>
          </a:p>
        </p:txBody>
      </p:sp>
      <p:sp>
        <p:nvSpPr>
          <p:cNvPr id="30" name="name placeholder 6">
            <a:extLst>
              <a:ext uri="{FF2B5EF4-FFF2-40B4-BE49-F238E27FC236}">
                <a16:creationId xmlns:a16="http://schemas.microsoft.com/office/drawing/2014/main" id="{0A742D78-61E2-4DB9-B43B-F61E8FDAED7F}"/>
              </a:ext>
            </a:extLst>
          </p:cNvPr>
          <p:cNvSpPr>
            <a:spLocks noGrp="1"/>
          </p:cNvSpPr>
          <p:nvPr>
            <p:ph type="body" sz="quarter" idx="29"/>
          </p:nvPr>
        </p:nvSpPr>
        <p:spPr>
          <a:xfrm>
            <a:off x="12336068" y="10969907"/>
            <a:ext cx="5054307" cy="421206"/>
          </a:xfrm>
        </p:spPr>
        <p:txBody>
          <a:bodyPr anchor="b"/>
          <a:lstStyle>
            <a:lvl1pPr>
              <a:defRPr sz="225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a:t>Click to edit Master text styles</a:t>
            </a:r>
          </a:p>
        </p:txBody>
      </p:sp>
      <p:sp>
        <p:nvSpPr>
          <p:cNvPr id="31" name="address placeholder 6">
            <a:extLst>
              <a:ext uri="{FF2B5EF4-FFF2-40B4-BE49-F238E27FC236}">
                <a16:creationId xmlns:a16="http://schemas.microsoft.com/office/drawing/2014/main" id="{7561790E-91E5-4FCF-892F-D1FFE503A54A}"/>
              </a:ext>
            </a:extLst>
          </p:cNvPr>
          <p:cNvSpPr>
            <a:spLocks noGrp="1"/>
          </p:cNvSpPr>
          <p:nvPr>
            <p:ph type="body" sz="quarter" idx="30"/>
          </p:nvPr>
        </p:nvSpPr>
        <p:spPr>
          <a:xfrm>
            <a:off x="12336068" y="11531831"/>
            <a:ext cx="5055395" cy="1098732"/>
          </a:xfrm>
        </p:spPr>
        <p:txBody>
          <a:bodyPr/>
          <a:lstStyle>
            <a:lvl1pPr>
              <a:lnSpc>
                <a:spcPct val="100000"/>
              </a:lnSpc>
              <a:spcBef>
                <a:spcPts val="0"/>
              </a:spcBef>
              <a:defRPr sz="2250"/>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846968129"/>
      </p:ext>
    </p:extLst>
  </p:cSld>
  <p:clrMapOvr>
    <a:masterClrMapping/>
  </p:clrMapOvr>
  <p:hf hdr="0"/>
  <p:extLst>
    <p:ext uri="{DCECCB84-F9BA-43D5-87BE-67443E8EF086}">
      <p15:sldGuideLst xmlns:p15="http://schemas.microsoft.com/office/powerpoint/2012/main">
        <p15:guide id="2" orient="horz" pos="3594" userDrawn="1">
          <p15:clr>
            <a:srgbClr val="A4A3A4"/>
          </p15:clr>
        </p15:guide>
        <p15:guide id="4" orient="horz" pos="1649" userDrawn="1">
          <p15:clr>
            <a:srgbClr val="A4A3A4"/>
          </p15:clr>
        </p15:guide>
        <p15:guide id="7" orient="horz" pos="1826" userDrawn="1">
          <p15:clr>
            <a:srgbClr val="547EBF"/>
          </p15:clr>
        </p15:guide>
        <p15:guide id="9" orient="horz" pos="941" userDrawn="1">
          <p15:clr>
            <a:srgbClr val="A4A3A4"/>
          </p15:clr>
        </p15:guide>
        <p15:guide id="10" orient="horz" pos="764" userDrawn="1">
          <p15:clr>
            <a:srgbClr val="A4A3A4"/>
          </p15:clr>
        </p15:guide>
        <p15:guide id="12" orient="horz" pos="4214" userDrawn="1">
          <p15:clr>
            <a:srgbClr val="A4A3A4"/>
          </p15:clr>
        </p15:guide>
        <p15:guide id="13" orient="horz" pos="4478" userDrawn="1">
          <p15:clr>
            <a:srgbClr val="A4A3A4"/>
          </p15:clr>
        </p15:guide>
        <p15:guide id="14" orient="horz" pos="5717" userDrawn="1">
          <p15:clr>
            <a:srgbClr val="A4A3A4"/>
          </p15:clr>
        </p15:guide>
        <p15:guide id="15" orient="horz" pos="5982" userDrawn="1">
          <p15:clr>
            <a:srgbClr val="A4A3A4"/>
          </p15:clr>
        </p15:guide>
        <p15:guide id="16" orient="horz" pos="6071" userDrawn="1">
          <p15:clr>
            <a:srgbClr val="547EBF"/>
          </p15:clr>
        </p15:guide>
        <p15:guide id="17" pos="542" userDrawn="1">
          <p15:clr>
            <a:srgbClr val="547EBF"/>
          </p15:clr>
        </p15:guide>
        <p15:guide id="22" pos="2312" userDrawn="1">
          <p15:clr>
            <a:srgbClr val="A4A3A4"/>
          </p15:clr>
        </p15:guide>
        <p15:guide id="27" pos="5672" userDrawn="1">
          <p15:clr>
            <a:srgbClr val="A4A3A4"/>
          </p15:clr>
        </p15:guide>
        <p15:guide id="28" pos="5849" userDrawn="1">
          <p15:clr>
            <a:srgbClr val="A4A3A4"/>
          </p15:clr>
        </p15:guide>
        <p15:guide id="32" pos="7794" userDrawn="1">
          <p15:clr>
            <a:srgbClr val="A4A3A4"/>
          </p15:clr>
        </p15:guide>
        <p15:guide id="37" pos="10979" userDrawn="1">
          <p15:clr>
            <a:srgbClr val="547EBF"/>
          </p15:clr>
        </p15:guide>
        <p15:guide id="39" orient="horz" pos="3329" userDrawn="1">
          <p15:clr>
            <a:srgbClr val="A4A3A4"/>
          </p15:clr>
        </p15:guide>
        <p15:guide id="43" pos="7616" userDrawn="1">
          <p15:clr>
            <a:srgbClr val="A4A3A4"/>
          </p15:clr>
        </p15:guide>
        <p15:guide id="45" orient="horz" pos="2091" userDrawn="1">
          <p15:clr>
            <a:srgbClr val="A4A3A4"/>
          </p15:clr>
        </p15:guide>
        <p15:guide id="46" pos="2489"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age picture">
    <p:spTree>
      <p:nvGrpSpPr>
        <p:cNvPr id="1" name=""/>
        <p:cNvGrpSpPr/>
        <p:nvPr/>
      </p:nvGrpSpPr>
      <p:grpSpPr>
        <a:xfrm>
          <a:off x="0" y="0"/>
          <a:ext cx="0" cy="0"/>
          <a:chOff x="0" y="0"/>
          <a:chExt cx="0" cy="0"/>
        </a:xfrm>
      </p:grpSpPr>
      <p:sp>
        <p:nvSpPr>
          <p:cNvPr id="5" name="Hide master classification">
            <a:extLst>
              <a:ext uri="{FF2B5EF4-FFF2-40B4-BE49-F238E27FC236}">
                <a16:creationId xmlns:a16="http://schemas.microsoft.com/office/drawing/2014/main" id="{CAB247FB-A229-46FF-813E-08EABEAD170E}"/>
              </a:ext>
            </a:extLst>
          </p:cNvPr>
          <p:cNvSpPr/>
          <p:nvPr userDrawn="1"/>
        </p:nvSpPr>
        <p:spPr bwMode="white">
          <a:xfrm>
            <a:off x="14899484" y="9777415"/>
            <a:ext cx="1123950" cy="140495"/>
          </a:xfrm>
          <a:prstGeom prst="rect">
            <a:avLst/>
          </a:prstGeom>
          <a:solidFill>
            <a:schemeClr val="bg1"/>
          </a:solidFill>
          <a:ln>
            <a:noFill/>
          </a:ln>
        </p:spPr>
        <p:txBody>
          <a:bodyPr wrap="square" lIns="108000" tIns="54000" rIns="108000" bIns="54000" rtlCol="0" anchor="ctr" anchorCtr="0">
            <a:noAutofit/>
          </a:bodyPr>
          <a:lstStyle/>
          <a:p>
            <a:pPr algn="l"/>
            <a:endParaRPr lang="en-US" sz="2250" dirty="0"/>
          </a:p>
        </p:txBody>
      </p:sp>
      <p:sp>
        <p:nvSpPr>
          <p:cNvPr id="2" name="Title">
            <a:extLst>
              <a:ext uri="{FF2B5EF4-FFF2-40B4-BE49-F238E27FC236}">
                <a16:creationId xmlns:a16="http://schemas.microsoft.com/office/drawing/2014/main" id="{59ED731D-AC6D-44E5-ACD3-CC34A08FC02A}"/>
              </a:ext>
            </a:extLst>
          </p:cNvPr>
          <p:cNvSpPr>
            <a:spLocks noGrp="1"/>
          </p:cNvSpPr>
          <p:nvPr>
            <p:ph type="title" hasCustomPrompt="1"/>
          </p:nvPr>
        </p:nvSpPr>
        <p:spPr>
          <a:xfrm>
            <a:off x="3669512" y="8090815"/>
            <a:ext cx="13758861" cy="562688"/>
          </a:xfrm>
          <a:prstGeom prst="rect">
            <a:avLst/>
          </a:prstGeom>
        </p:spPr>
        <p:txBody>
          <a:bodyPr/>
          <a:lstStyle>
            <a:lvl1pPr>
              <a:defRPr sz="3000" b="1" spc="-150" baseline="0">
                <a:latin typeface="+mj-lt"/>
              </a:defRPr>
            </a:lvl1pPr>
          </a:lstStyle>
          <a:p>
            <a:r>
              <a:rPr lang="en-GB" noProof="0"/>
              <a:t>Headline. Start with a longer text here. Otherwise it looks stupid</a:t>
            </a:r>
          </a:p>
        </p:txBody>
      </p:sp>
      <p:sp>
        <p:nvSpPr>
          <p:cNvPr id="6" name="Textplaceholder 1 middle">
            <a:extLst>
              <a:ext uri="{FF2B5EF4-FFF2-40B4-BE49-F238E27FC236}">
                <a16:creationId xmlns:a16="http://schemas.microsoft.com/office/drawing/2014/main" id="{39B02C86-3AED-46D0-8D10-3FFF8E04F9F9}"/>
              </a:ext>
            </a:extLst>
          </p:cNvPr>
          <p:cNvSpPr>
            <a:spLocks noGrp="1"/>
          </p:cNvSpPr>
          <p:nvPr>
            <p:ph type="body" sz="quarter" idx="11"/>
          </p:nvPr>
        </p:nvSpPr>
        <p:spPr>
          <a:xfrm>
            <a:off x="3668405" y="9033932"/>
            <a:ext cx="9546429" cy="344384"/>
          </a:xfrm>
        </p:spPr>
        <p:txBody>
          <a:bodyPr vert="horz" wrap="square" lIns="0" tIns="0" rIns="0" bIns="0" rtlCol="0" anchor="t">
            <a:noAutofit/>
          </a:bodyPr>
          <a:lstStyle>
            <a:lvl1pPr>
              <a:lnSpc>
                <a:spcPct val="100000"/>
              </a:lnSpc>
              <a:spcBef>
                <a:spcPts val="0"/>
              </a:spcBef>
              <a:defRPr lang="en-US" sz="2250" spc="-75" baseline="0" dirty="0">
                <a:latin typeface="+mj-lt"/>
              </a:defRPr>
            </a:lvl1pPr>
          </a:lstStyle>
          <a:p>
            <a:pPr lvl="0"/>
            <a:r>
              <a:rPr lang="en-US" noProof="0"/>
              <a:t>Click to edit Master text styles</a:t>
            </a:r>
          </a:p>
        </p:txBody>
      </p:sp>
      <p:sp>
        <p:nvSpPr>
          <p:cNvPr id="9" name="Textplaceholder 2 bottom">
            <a:extLst>
              <a:ext uri="{FF2B5EF4-FFF2-40B4-BE49-F238E27FC236}">
                <a16:creationId xmlns:a16="http://schemas.microsoft.com/office/drawing/2014/main" id="{328B9C02-BD05-4431-8FBA-3778553EC922}"/>
              </a:ext>
            </a:extLst>
          </p:cNvPr>
          <p:cNvSpPr>
            <a:spLocks noGrp="1"/>
          </p:cNvSpPr>
          <p:nvPr>
            <p:ph type="body" sz="quarter" idx="12"/>
          </p:nvPr>
        </p:nvSpPr>
        <p:spPr>
          <a:xfrm>
            <a:off x="3668402" y="9364028"/>
            <a:ext cx="9547539" cy="345600"/>
          </a:xfrm>
        </p:spPr>
        <p:txBody>
          <a:bodyPr bIns="0" anchor="t"/>
          <a:lstStyle>
            <a:lvl1pPr>
              <a:spcBef>
                <a:spcPts val="0"/>
              </a:spcBef>
              <a:defRPr lang="en-US" sz="2250" kern="1200" spc="-75" baseline="0" dirty="0">
                <a:solidFill>
                  <a:schemeClr val="tx1"/>
                </a:solidFill>
                <a:latin typeface="+mj-lt"/>
                <a:ea typeface="+mn-ea"/>
                <a:cs typeface="+mn-cs"/>
              </a:defRPr>
            </a:lvl1pPr>
          </a:lstStyle>
          <a:p>
            <a:pPr lvl="0"/>
            <a:r>
              <a:rPr lang="en-US" noProof="0"/>
              <a:t>Click to edit Master text styles</a:t>
            </a:r>
          </a:p>
        </p:txBody>
      </p:sp>
      <p:sp>
        <p:nvSpPr>
          <p:cNvPr id="4" name="Picture Placeholder">
            <a:extLst>
              <a:ext uri="{FF2B5EF4-FFF2-40B4-BE49-F238E27FC236}">
                <a16:creationId xmlns:a16="http://schemas.microsoft.com/office/drawing/2014/main" id="{E7169FD6-C151-4B42-9E1D-A11807D2BCBB}"/>
              </a:ext>
            </a:extLst>
          </p:cNvPr>
          <p:cNvSpPr>
            <a:spLocks noGrp="1"/>
          </p:cNvSpPr>
          <p:nvPr>
            <p:ph type="pic" sz="quarter" idx="10"/>
          </p:nvPr>
        </p:nvSpPr>
        <p:spPr bwMode="white">
          <a:xfrm>
            <a:off x="0" y="2"/>
            <a:ext cx="18288000" cy="7365959"/>
          </a:xfrm>
          <a:solidFill>
            <a:schemeClr val="bg2"/>
          </a:solidFill>
        </p:spPr>
        <p:txBody>
          <a:bodyPr bIns="756000" anchor="ctr"/>
          <a:lstStyle>
            <a:lvl1pPr algn="ctr">
              <a:defRPr>
                <a:solidFill>
                  <a:schemeClr val="bg1"/>
                </a:solidFill>
              </a:defRPr>
            </a:lvl1pPr>
          </a:lstStyle>
          <a:p>
            <a:r>
              <a:rPr lang="en-US" noProof="0"/>
              <a:t>Click icon to add picture</a:t>
            </a:r>
            <a:endParaRPr lang="en-GB" noProof="0"/>
          </a:p>
        </p:txBody>
      </p:sp>
      <p:sp>
        <p:nvSpPr>
          <p:cNvPr id="20" name="Foliennummernplatzhalter 4">
            <a:extLst>
              <a:ext uri="{FF2B5EF4-FFF2-40B4-BE49-F238E27FC236}">
                <a16:creationId xmlns:a16="http://schemas.microsoft.com/office/drawing/2014/main" id="{465AD572-87F5-4643-B061-B8DC92CCA7C8}"/>
              </a:ext>
            </a:extLst>
          </p:cNvPr>
          <p:cNvSpPr>
            <a:spLocks noGrp="1"/>
          </p:cNvSpPr>
          <p:nvPr>
            <p:ph type="sldNum" sz="quarter" idx="14"/>
          </p:nvPr>
        </p:nvSpPr>
        <p:spPr>
          <a:xfrm>
            <a:off x="17709359" y="10058402"/>
            <a:ext cx="578643" cy="228600"/>
          </a:xfrm>
        </p:spPr>
        <p:txBody>
          <a:bodyPr/>
          <a:lstStyle>
            <a:lvl1pPr>
              <a:defRPr>
                <a:ln>
                  <a:noFill/>
                </a:ln>
                <a:noFill/>
              </a:defRPr>
            </a:lvl1pPr>
          </a:lstStyle>
          <a:p>
            <a:r>
              <a:rPr lang="en-US" dirty="0"/>
              <a:t> </a:t>
            </a:r>
            <a:fld id="{88297537-EBEC-4AF2-8220-0B89E7D94141}" type="slidenum">
              <a:rPr lang="en-US" b="0" smtClean="0"/>
              <a:pPr/>
              <a:t>‹#›</a:t>
            </a:fld>
            <a:endParaRPr lang="en-US" b="0" dirty="0"/>
          </a:p>
        </p:txBody>
      </p:sp>
      <p:sp>
        <p:nvSpPr>
          <p:cNvPr id="32" name="Masterfeld Status DE" hidden="1">
            <a:extLst>
              <a:ext uri="{FF2B5EF4-FFF2-40B4-BE49-F238E27FC236}">
                <a16:creationId xmlns:a16="http://schemas.microsoft.com/office/drawing/2014/main" id="{0B843C3A-CD71-410E-B623-EFCEB11772EE}"/>
              </a:ext>
            </a:extLst>
          </p:cNvPr>
          <p:cNvSpPr>
            <a:spLocks/>
          </p:cNvSpPr>
          <p:nvPr userDrawn="1">
            <p:custDataLst>
              <p:tags r:id="rId1"/>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
        <p:nvSpPr>
          <p:cNvPr id="33" name="Masterfeld Status BEN" hidden="1">
            <a:extLst>
              <a:ext uri="{FF2B5EF4-FFF2-40B4-BE49-F238E27FC236}">
                <a16:creationId xmlns:a16="http://schemas.microsoft.com/office/drawing/2014/main" id="{A1A8794D-66E6-4E88-A8CB-73572B6B4480}"/>
              </a:ext>
            </a:extLst>
          </p:cNvPr>
          <p:cNvSpPr>
            <a:spLocks/>
          </p:cNvSpPr>
          <p:nvPr userDrawn="1">
            <p:custDataLst>
              <p:tags r:id="rId2"/>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
        <p:nvSpPr>
          <p:cNvPr id="31" name="Masterfeld Status FR" hidden="1">
            <a:extLst>
              <a:ext uri="{FF2B5EF4-FFF2-40B4-BE49-F238E27FC236}">
                <a16:creationId xmlns:a16="http://schemas.microsoft.com/office/drawing/2014/main" id="{068D1DFB-CE9A-4024-8111-7F82EC57839D}"/>
              </a:ext>
            </a:extLst>
          </p:cNvPr>
          <p:cNvSpPr>
            <a:spLocks/>
          </p:cNvSpPr>
          <p:nvPr userDrawn="1">
            <p:custDataLst>
              <p:tags r:id="rId3"/>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Tree>
    <p:extLst>
      <p:ext uri="{BB962C8B-B14F-4D97-AF65-F5344CB8AC3E}">
        <p14:creationId xmlns:p14="http://schemas.microsoft.com/office/powerpoint/2010/main" val="583137008"/>
      </p:ext>
    </p:extLst>
  </p:cSld>
  <p:clrMapOvr>
    <a:masterClrMapping/>
  </p:clrMapOvr>
  <p:hf hdr="0"/>
  <p:extLst>
    <p:ext uri="{DCECCB84-F9BA-43D5-87BE-67443E8EF086}">
      <p15:sldGuideLst xmlns:p15="http://schemas.microsoft.com/office/powerpoint/2012/main">
        <p15:guide id="1" orient="horz" pos="5097" userDrawn="1">
          <p15:clr>
            <a:srgbClr val="547EBF"/>
          </p15:clr>
        </p15:guide>
        <p15:guide id="2" orient="horz" pos="6125" userDrawn="1">
          <p15:clr>
            <a:srgbClr val="547EBF"/>
          </p15:clr>
        </p15:guide>
        <p15:guide id="3" orient="horz" pos="5451" userDrawn="1">
          <p15:clr>
            <a:srgbClr val="547EBF"/>
          </p15:clr>
        </p15:guide>
        <p15:guide id="4" orient="horz" pos="5688" userDrawn="1">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E515E4B7-660A-46D2-B4E2-7EE10C1C7119}"/>
              </a:ext>
            </a:extLst>
          </p:cNvPr>
          <p:cNvSpPr>
            <a:spLocks noGrp="1"/>
          </p:cNvSpPr>
          <p:nvPr>
            <p:ph type="body" sz="quarter" idx="13" hasCustomPrompt="1"/>
          </p:nvPr>
        </p:nvSpPr>
        <p:spPr>
          <a:xfrm>
            <a:off x="2404800" y="2897100"/>
            <a:ext cx="13478400" cy="4492800"/>
          </a:xfrm>
        </p:spPr>
        <p:txBody>
          <a:bodyPr anchor="ctr"/>
          <a:lstStyle>
            <a:lvl1pPr algn="ctr">
              <a:defRPr sz="9000" spc="-360" baseline="0">
                <a:latin typeface="Umlaut Black" panose="00000A00000000000000" pitchFamily="2" charset="0"/>
              </a:defRPr>
            </a:lvl1pPr>
          </a:lstStyle>
          <a:p>
            <a:pPr lvl="0"/>
            <a:r>
              <a:rPr lang="en-GB" noProof="0"/>
              <a:t>www.umlaut.com</a:t>
            </a:r>
          </a:p>
        </p:txBody>
      </p:sp>
      <p:sp>
        <p:nvSpPr>
          <p:cNvPr id="11" name="Datumsplatzhalter 10">
            <a:extLst>
              <a:ext uri="{FF2B5EF4-FFF2-40B4-BE49-F238E27FC236}">
                <a16:creationId xmlns:a16="http://schemas.microsoft.com/office/drawing/2014/main" id="{F7824F16-CE3F-40D3-BA14-227DD1590AD5}"/>
              </a:ext>
            </a:extLst>
          </p:cNvPr>
          <p:cNvSpPr>
            <a:spLocks noGrp="1"/>
          </p:cNvSpPr>
          <p:nvPr>
            <p:ph type="dt" sz="half" idx="14"/>
          </p:nvPr>
        </p:nvSpPr>
        <p:spPr>
          <a:xfrm>
            <a:off x="16027271" y="9777413"/>
            <a:ext cx="839129" cy="140495"/>
          </a:xfrm>
          <a:prstGeom prst="rect">
            <a:avLst/>
          </a:prstGeom>
        </p:spPr>
        <p:txBody>
          <a:bodyPr/>
          <a:lstStyle/>
          <a:p>
            <a:fld id="{45DDC988-6393-42D9-83BE-B38CFCAAD2EC}" type="datetime5">
              <a:rPr lang="en-US" smtClean="0"/>
              <a:pPr/>
              <a:t>18-May-24</a:t>
            </a:fld>
            <a:endParaRPr lang="en-US" dirty="0"/>
          </a:p>
        </p:txBody>
      </p:sp>
      <p:sp>
        <p:nvSpPr>
          <p:cNvPr id="12" name="Fußzeilenplatzhalter 11">
            <a:extLst>
              <a:ext uri="{FF2B5EF4-FFF2-40B4-BE49-F238E27FC236}">
                <a16:creationId xmlns:a16="http://schemas.microsoft.com/office/drawing/2014/main" id="{80625C79-B019-4953-8776-A814B4F39454}"/>
              </a:ext>
            </a:extLst>
          </p:cNvPr>
          <p:cNvSpPr>
            <a:spLocks noGrp="1"/>
          </p:cNvSpPr>
          <p:nvPr>
            <p:ph type="ftr" sz="quarter" idx="15"/>
          </p:nvPr>
        </p:nvSpPr>
        <p:spPr>
          <a:xfrm>
            <a:off x="859632" y="9777411"/>
            <a:ext cx="6738939" cy="140496"/>
          </a:xfrm>
          <a:prstGeom prst="rect">
            <a:avLst/>
          </a:prstGeom>
        </p:spPr>
        <p:txBody>
          <a:bodyPr/>
          <a:lstStyle/>
          <a:p>
            <a:r>
              <a:rPr lang="en-US" noProof="0"/>
              <a:t>umlaut master</a:t>
            </a:r>
            <a:endParaRPr lang="en-US" noProof="0" dirty="0"/>
          </a:p>
        </p:txBody>
      </p:sp>
      <p:sp>
        <p:nvSpPr>
          <p:cNvPr id="13" name="Foliennummernplatzhalter 12">
            <a:extLst>
              <a:ext uri="{FF2B5EF4-FFF2-40B4-BE49-F238E27FC236}">
                <a16:creationId xmlns:a16="http://schemas.microsoft.com/office/drawing/2014/main" id="{578F5C64-4D5F-4023-80DF-BB1342A82F88}"/>
              </a:ext>
            </a:extLst>
          </p:cNvPr>
          <p:cNvSpPr>
            <a:spLocks noGrp="1"/>
          </p:cNvSpPr>
          <p:nvPr>
            <p:ph type="sldNum" sz="quarter" idx="16"/>
          </p:nvPr>
        </p:nvSpPr>
        <p:spPr/>
        <p:txBody>
          <a:bodyPr/>
          <a:lstStyle/>
          <a:p>
            <a:r>
              <a:rPr lang="en-US" noProof="0"/>
              <a:t> </a:t>
            </a:r>
            <a:fld id="{88297537-EBEC-4AF2-8220-0B89E7D94141}" type="slidenum">
              <a:rPr lang="en-US" b="0" noProof="0" smtClean="0"/>
              <a:pPr/>
              <a:t>‹#›</a:t>
            </a:fld>
            <a:endParaRPr lang="en-US" b="0" noProof="0" dirty="0"/>
          </a:p>
        </p:txBody>
      </p:sp>
    </p:spTree>
    <p:extLst>
      <p:ext uri="{BB962C8B-B14F-4D97-AF65-F5344CB8AC3E}">
        <p14:creationId xmlns:p14="http://schemas.microsoft.com/office/powerpoint/2010/main" val="1602224692"/>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5FEB36-48B0-4A40-BF35-8866B05087F7}"/>
              </a:ext>
            </a:extLst>
          </p:cNvPr>
          <p:cNvSpPr>
            <a:spLocks noGrp="1"/>
          </p:cNvSpPr>
          <p:nvPr>
            <p:ph type="dt" sz="half" idx="10"/>
          </p:nvPr>
        </p:nvSpPr>
        <p:spPr>
          <a:xfrm>
            <a:off x="16027271" y="9777413"/>
            <a:ext cx="839129" cy="140495"/>
          </a:xfrm>
          <a:prstGeom prst="rect">
            <a:avLst/>
          </a:prstGeom>
        </p:spPr>
        <p:txBody>
          <a:bodyPr/>
          <a:lstStyle/>
          <a:p>
            <a:fld id="{EE462621-B41E-4F99-A043-2114B812605F}" type="datetime5">
              <a:rPr lang="en-US" smtClean="0"/>
              <a:pPr/>
              <a:t>18-May-24</a:t>
            </a:fld>
            <a:endParaRPr lang="en-US" dirty="0"/>
          </a:p>
        </p:txBody>
      </p:sp>
      <p:sp>
        <p:nvSpPr>
          <p:cNvPr id="4" name="Fußzeilenplatzhalter 3">
            <a:extLst>
              <a:ext uri="{FF2B5EF4-FFF2-40B4-BE49-F238E27FC236}">
                <a16:creationId xmlns:a16="http://schemas.microsoft.com/office/drawing/2014/main" id="{7CEF0316-923C-4598-A5C2-BFFA3AC75629}"/>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Foliennummernplatzhalter 4">
            <a:extLst>
              <a:ext uri="{FF2B5EF4-FFF2-40B4-BE49-F238E27FC236}">
                <a16:creationId xmlns:a16="http://schemas.microsoft.com/office/drawing/2014/main" id="{59A18882-522E-405D-A3FF-D0B3EFA3AE92}"/>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10" name="Textplatzhalter 9">
            <a:extLst>
              <a:ext uri="{FF2B5EF4-FFF2-40B4-BE49-F238E27FC236}">
                <a16:creationId xmlns:a16="http://schemas.microsoft.com/office/drawing/2014/main" id="{4452322B-F432-40EB-8B0D-52A10C5FE6B9}"/>
              </a:ext>
            </a:extLst>
          </p:cNvPr>
          <p:cNvSpPr>
            <a:spLocks noGrp="1"/>
          </p:cNvSpPr>
          <p:nvPr>
            <p:ph type="body" sz="quarter" idx="13"/>
          </p:nvPr>
        </p:nvSpPr>
        <p:spPr>
          <a:xfrm>
            <a:off x="859632" y="7109101"/>
            <a:ext cx="12215814" cy="2527820"/>
          </a:xfrm>
        </p:spPr>
        <p:txBody>
          <a:bodyPr anchor="b"/>
          <a:lstStyle>
            <a:lvl1pPr>
              <a:defRPr sz="2250"/>
            </a:lvl1pPr>
            <a:lvl2pPr>
              <a:defRPr sz="2250"/>
            </a:lvl2pPr>
            <a:lvl3pPr>
              <a:defRPr sz="2250"/>
            </a:lvl3pPr>
            <a:lvl4pPr>
              <a:defRPr sz="2250"/>
            </a:lvl4pPr>
            <a:lvl5pPr>
              <a:defRPr sz="2250"/>
            </a:lvl5pPr>
          </a:lstStyle>
          <a:p>
            <a:pPr lvl="0"/>
            <a:r>
              <a:rPr lang="en-US" noProof="0"/>
              <a:t>Click to edit Master text styles</a:t>
            </a:r>
          </a:p>
        </p:txBody>
      </p:sp>
    </p:spTree>
    <p:extLst>
      <p:ext uri="{BB962C8B-B14F-4D97-AF65-F5344CB8AC3E}">
        <p14:creationId xmlns:p14="http://schemas.microsoft.com/office/powerpoint/2010/main" val="2102601194"/>
      </p:ext>
    </p:extLst>
  </p:cSld>
  <p:clrMapOvr>
    <a:masterClrMapping/>
  </p:clrMapOvr>
  <p:hf hdr="0"/>
  <p:extLst>
    <p:ext uri="{DCECCB84-F9BA-43D5-87BE-67443E8EF086}">
      <p15:sldGuideLst xmlns:p15="http://schemas.microsoft.com/office/powerpoint/2012/main">
        <p15:guide id="1" orient="horz" pos="6071" userDrawn="1">
          <p15:clr>
            <a:srgbClr val="547EBF"/>
          </p15:clr>
        </p15:guide>
        <p15:guide id="2" orient="horz" pos="4478" userDrawn="1">
          <p15:clr>
            <a:srgbClr val="547EBF"/>
          </p15:clr>
        </p15:guide>
        <p15:guide id="3" pos="542" userDrawn="1">
          <p15:clr>
            <a:srgbClr val="547EBF"/>
          </p15:clr>
        </p15:guide>
        <p15:guide id="4" pos="10979" userDrawn="1">
          <p15:clr>
            <a:srgbClr val="547EBF"/>
          </p15:clr>
        </p15:guide>
        <p15:guide id="5" orient="horz" pos="941" userDrawn="1">
          <p15:clr>
            <a:srgbClr val="547EBF"/>
          </p15:clr>
        </p15:guide>
        <p15:guide id="6" pos="8238"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85794D9-60BD-4CD3-B6AB-A9999173ED07}"/>
              </a:ext>
            </a:extLst>
          </p:cNvPr>
          <p:cNvSpPr>
            <a:spLocks noGrp="1"/>
          </p:cNvSpPr>
          <p:nvPr>
            <p:ph type="title" hasCustomPrompt="1"/>
          </p:nvPr>
        </p:nvSpPr>
        <p:spPr>
          <a:xfrm>
            <a:off x="3669512" y="1493047"/>
            <a:ext cx="13758093" cy="1964531"/>
          </a:xfrm>
          <a:prstGeom prst="rect">
            <a:avLst/>
          </a:prstGeom>
        </p:spPr>
        <p:txBody>
          <a:bodyPr anchor="b"/>
          <a:lstStyle>
            <a:lvl1pPr>
              <a:lnSpc>
                <a:spcPct val="110000"/>
              </a:lnSpc>
              <a:defRPr sz="9000" spc="-360" baseline="0"/>
            </a:lvl1pPr>
          </a:lstStyle>
          <a:p>
            <a:r>
              <a:rPr lang="en-GB" noProof="0"/>
              <a:t>Agendachärt.</a:t>
            </a:r>
          </a:p>
        </p:txBody>
      </p:sp>
      <p:sp>
        <p:nvSpPr>
          <p:cNvPr id="4" name="Text placeholder">
            <a:extLst>
              <a:ext uri="{FF2B5EF4-FFF2-40B4-BE49-F238E27FC236}">
                <a16:creationId xmlns:a16="http://schemas.microsoft.com/office/drawing/2014/main" id="{7BCCBD42-842D-4B5A-9A1D-6274416B4E5F}"/>
              </a:ext>
            </a:extLst>
          </p:cNvPr>
          <p:cNvSpPr>
            <a:spLocks noGrp="1"/>
          </p:cNvSpPr>
          <p:nvPr>
            <p:ph type="body" sz="quarter" idx="10" hasCustomPrompt="1"/>
          </p:nvPr>
        </p:nvSpPr>
        <p:spPr>
          <a:xfrm>
            <a:off x="3669512" y="4300538"/>
            <a:ext cx="13758861" cy="5336384"/>
          </a:xfrm>
        </p:spPr>
        <p:txBody>
          <a:bodyPr/>
          <a:lstStyle>
            <a:lvl1pPr>
              <a:lnSpc>
                <a:spcPct val="100000"/>
              </a:lnSpc>
              <a:spcBef>
                <a:spcPts val="0"/>
              </a:spcBef>
              <a:spcAft>
                <a:spcPts val="1200"/>
              </a:spcAft>
              <a:tabLst>
                <a:tab pos="810011" algn="l"/>
                <a:tab pos="3045638" algn="l"/>
              </a:tabLst>
              <a:defRPr sz="4502" spc="-150" baseline="0">
                <a:latin typeface="+mj-lt"/>
              </a:defRPr>
            </a:lvl1pPr>
            <a:lvl2pPr marL="3088521" indent="0">
              <a:lnSpc>
                <a:spcPct val="110000"/>
              </a:lnSpc>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GB" noProof="0"/>
              <a:t> </a:t>
            </a:r>
          </a:p>
        </p:txBody>
      </p:sp>
      <p:sp>
        <p:nvSpPr>
          <p:cNvPr id="9" name="Foliennummernplatzhalter 8">
            <a:extLst>
              <a:ext uri="{FF2B5EF4-FFF2-40B4-BE49-F238E27FC236}">
                <a16:creationId xmlns:a16="http://schemas.microsoft.com/office/drawing/2014/main" id="{AA4F3FD0-AE4E-46BC-98D4-0E843D90CD25}"/>
              </a:ext>
            </a:extLst>
          </p:cNvPr>
          <p:cNvSpPr>
            <a:spLocks noGrp="1"/>
          </p:cNvSpPr>
          <p:nvPr>
            <p:ph type="sldNum" sz="quarter" idx="13"/>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159263907"/>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979" userDrawn="1">
          <p15:clr>
            <a:srgbClr val="547EBF"/>
          </p15:clr>
        </p15:guide>
        <p15:guide id="3" orient="horz" pos="941" userDrawn="1">
          <p15:clr>
            <a:srgbClr val="547EBF"/>
          </p15:clr>
        </p15:guide>
        <p15:guide id="4" orient="horz" pos="2178" userDrawn="1">
          <p15:clr>
            <a:srgbClr val="547EBF"/>
          </p15:clr>
        </p15:guide>
        <p15:guide id="5" orient="horz" pos="2709" userDrawn="1">
          <p15:clr>
            <a:srgbClr val="547EBF"/>
          </p15:clr>
        </p15:guide>
        <p15:guide id="6" orient="horz" pos="6071"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85794D9-60BD-4CD3-B6AB-A9999173ED07}"/>
              </a:ext>
            </a:extLst>
          </p:cNvPr>
          <p:cNvSpPr>
            <a:spLocks noGrp="1"/>
          </p:cNvSpPr>
          <p:nvPr>
            <p:ph type="title" hasCustomPrompt="1"/>
          </p:nvPr>
        </p:nvSpPr>
        <p:spPr>
          <a:xfrm>
            <a:off x="3669512" y="1493047"/>
            <a:ext cx="13758861" cy="1964531"/>
          </a:xfrm>
          <a:prstGeom prst="rect">
            <a:avLst/>
          </a:prstGeom>
        </p:spPr>
        <p:txBody>
          <a:bodyPr vert="horz" lIns="0" tIns="0" rIns="0" bIns="0" rtlCol="0" anchor="b">
            <a:noAutofit/>
          </a:bodyPr>
          <a:lstStyle>
            <a:lvl1pPr>
              <a:defRPr lang="de-DE" sz="9000" spc="-360" dirty="0"/>
            </a:lvl1pPr>
          </a:lstStyle>
          <a:p>
            <a:pPr lvl="0">
              <a:lnSpc>
                <a:spcPct val="110000"/>
              </a:lnSpc>
            </a:pPr>
            <a:r>
              <a:rPr lang="en-GB" noProof="0"/>
              <a:t>Cöntent.</a:t>
            </a:r>
          </a:p>
        </p:txBody>
      </p:sp>
      <p:sp>
        <p:nvSpPr>
          <p:cNvPr id="4" name="Text placeholder left">
            <a:extLst>
              <a:ext uri="{FF2B5EF4-FFF2-40B4-BE49-F238E27FC236}">
                <a16:creationId xmlns:a16="http://schemas.microsoft.com/office/drawing/2014/main" id="{7BCCBD42-842D-4B5A-9A1D-6274416B4E5F}"/>
              </a:ext>
            </a:extLst>
          </p:cNvPr>
          <p:cNvSpPr>
            <a:spLocks noGrp="1"/>
          </p:cNvSpPr>
          <p:nvPr>
            <p:ph type="body" sz="quarter" idx="10"/>
          </p:nvPr>
        </p:nvSpPr>
        <p:spPr>
          <a:xfrm>
            <a:off x="3669507" y="4300538"/>
            <a:ext cx="6738939" cy="5336382"/>
          </a:xfrm>
        </p:spPr>
        <p:txBody>
          <a:bodyPr/>
          <a:lstStyle>
            <a:lvl1pPr>
              <a:lnSpc>
                <a:spcPct val="110000"/>
              </a:lnSpc>
              <a:spcBef>
                <a:spcPts val="301"/>
              </a:spcBef>
              <a:tabLst>
                <a:tab pos="540008" algn="l"/>
                <a:tab pos="2149227" algn="l"/>
              </a:tabLst>
              <a:defRPr sz="3000" spc="0" baseline="0">
                <a:latin typeface="+mj-lt"/>
              </a:defRPr>
            </a:lvl1pPr>
            <a:lvl2pPr marL="3088521" indent="0">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US" noProof="0"/>
              <a:t>Click to edit Master text styles</a:t>
            </a:r>
          </a:p>
        </p:txBody>
      </p:sp>
      <p:sp>
        <p:nvSpPr>
          <p:cNvPr id="8" name="Textplaceholder right">
            <a:extLst>
              <a:ext uri="{FF2B5EF4-FFF2-40B4-BE49-F238E27FC236}">
                <a16:creationId xmlns:a16="http://schemas.microsoft.com/office/drawing/2014/main" id="{C95A4B29-4722-4EA6-8ADE-79A3F79ABB46}"/>
              </a:ext>
            </a:extLst>
          </p:cNvPr>
          <p:cNvSpPr>
            <a:spLocks noGrp="1"/>
          </p:cNvSpPr>
          <p:nvPr>
            <p:ph type="body" sz="quarter" idx="15"/>
          </p:nvPr>
        </p:nvSpPr>
        <p:spPr>
          <a:xfrm>
            <a:off x="10689435" y="4300538"/>
            <a:ext cx="6738165" cy="5336382"/>
          </a:xfrm>
        </p:spPr>
        <p:txBody>
          <a:bodyPr/>
          <a:lstStyle>
            <a:lvl1pPr>
              <a:lnSpc>
                <a:spcPct val="110000"/>
              </a:lnSpc>
              <a:spcBef>
                <a:spcPts val="301"/>
              </a:spcBef>
              <a:tabLst>
                <a:tab pos="540008" algn="l"/>
                <a:tab pos="2149227" algn="l"/>
              </a:tabLst>
              <a:defRPr sz="3000" spc="0" baseline="0">
                <a:latin typeface="+mj-lt"/>
              </a:defRPr>
            </a:lvl1pPr>
            <a:lvl2pPr marL="3088521" indent="0">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US" noProof="0"/>
              <a:t>Click to edit Master text styles</a:t>
            </a:r>
          </a:p>
        </p:txBody>
      </p:sp>
      <p:sp>
        <p:nvSpPr>
          <p:cNvPr id="10" name="Foliennummernplatzhalter 9">
            <a:extLst>
              <a:ext uri="{FF2B5EF4-FFF2-40B4-BE49-F238E27FC236}">
                <a16:creationId xmlns:a16="http://schemas.microsoft.com/office/drawing/2014/main" id="{6C4191DB-BAD2-4A1A-B317-C55B6D7A4705}"/>
              </a:ext>
            </a:extLst>
          </p:cNvPr>
          <p:cNvSpPr>
            <a:spLocks noGrp="1"/>
          </p:cNvSpPr>
          <p:nvPr>
            <p:ph type="sldNum" sz="quarter" idx="18"/>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893924161"/>
      </p:ext>
    </p:extLst>
  </p:cSld>
  <p:clrMapOvr>
    <a:masterClrMapping/>
  </p:clrMapOvr>
  <p:hf hdr="0"/>
  <p:extLst>
    <p:ext uri="{DCECCB84-F9BA-43D5-87BE-67443E8EF086}">
      <p15:sldGuideLst xmlns:p15="http://schemas.microsoft.com/office/powerpoint/2012/main">
        <p15:guide id="1" pos="10979" userDrawn="1">
          <p15:clr>
            <a:srgbClr val="547EBF"/>
          </p15:clr>
        </p15:guide>
        <p15:guide id="2" pos="2312" userDrawn="1">
          <p15:clr>
            <a:srgbClr val="547EBF"/>
          </p15:clr>
        </p15:guide>
        <p15:guide id="3" orient="horz" pos="2178" userDrawn="1">
          <p15:clr>
            <a:srgbClr val="547EBF"/>
          </p15:clr>
        </p15:guide>
        <p15:guide id="4" orient="horz" pos="941" userDrawn="1">
          <p15:clr>
            <a:srgbClr val="547EBF"/>
          </p15:clr>
        </p15:guide>
        <p15:guide id="5" orient="horz" pos="2709" userDrawn="1">
          <p15:clr>
            <a:srgbClr val="547EBF"/>
          </p15:clr>
        </p15:guide>
        <p15:guide id="6" orient="horz" pos="6071" userDrawn="1">
          <p15:clr>
            <a:srgbClr val="547EBF"/>
          </p15:clr>
        </p15:guide>
        <p15:guide id="7" pos="6558" userDrawn="1">
          <p15:clr>
            <a:srgbClr val="A4A3A4"/>
          </p15:clr>
        </p15:guide>
        <p15:guide id="8" pos="6734"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box 30 size">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p:txBody>
          <a:bodyPr/>
          <a:lstStyle>
            <a:lvl1pPr>
              <a:defRPr/>
            </a:lvl1pPr>
          </a:lstStyle>
          <a:p>
            <a:r>
              <a:rPr lang="en-GB" noProof="0"/>
              <a:t>Headline</a:t>
            </a:r>
            <a:r>
              <a:rPr lang="en-GB"/>
              <a:t>.</a:t>
            </a:r>
            <a:endParaRPr lang="en-GB" dirty="0"/>
          </a:p>
        </p:txBody>
      </p:sp>
      <p:sp>
        <p:nvSpPr>
          <p:cNvPr id="8" name="Subtitle">
            <a:extLst>
              <a:ext uri="{FF2B5EF4-FFF2-40B4-BE49-F238E27FC236}">
                <a16:creationId xmlns:a16="http://schemas.microsoft.com/office/drawing/2014/main" id="{2D79F410-A49D-40BC-B55D-B3DD725F03AE}"/>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dirty="0"/>
              <a:t>Subline.</a:t>
            </a:r>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11" name="Inhaltsplatzhalter 10">
            <a:extLst>
              <a:ext uri="{FF2B5EF4-FFF2-40B4-BE49-F238E27FC236}">
                <a16:creationId xmlns:a16="http://schemas.microsoft.com/office/drawing/2014/main" id="{4D8E0905-4588-4B35-9805-1DE9D689D987}"/>
              </a:ext>
            </a:extLst>
          </p:cNvPr>
          <p:cNvSpPr>
            <a:spLocks noGrp="1"/>
          </p:cNvSpPr>
          <p:nvPr>
            <p:ph sz="quarter" idx="17"/>
          </p:nvPr>
        </p:nvSpPr>
        <p:spPr/>
        <p:txBody>
          <a:bodyPr/>
          <a:lstStyle>
            <a:lvl1pPr>
              <a:defRPr sz="4502" baseline="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79484572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3240"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1 box size 15">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p:txBody>
          <a:bodyPr/>
          <a:lstStyle>
            <a:lvl1pPr>
              <a:defRPr/>
            </a:lvl1pPr>
          </a:lstStyle>
          <a:p>
            <a:r>
              <a:rPr lang="en-GB" noProof="0"/>
              <a:t>Headline.</a:t>
            </a:r>
          </a:p>
        </p:txBody>
      </p:sp>
      <p:sp>
        <p:nvSpPr>
          <p:cNvPr id="8" name="Subtitle">
            <a:extLst>
              <a:ext uri="{FF2B5EF4-FFF2-40B4-BE49-F238E27FC236}">
                <a16:creationId xmlns:a16="http://schemas.microsoft.com/office/drawing/2014/main" id="{2D79F410-A49D-40BC-B55D-B3DD725F03AE}"/>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1" y="3458700"/>
            <a:ext cx="16567971" cy="61793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533872165"/>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3240"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2 boxe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080A3AC-45A9-4941-8DBA-843190FF25D5}"/>
              </a:ext>
            </a:extLst>
          </p:cNvPr>
          <p:cNvSpPr>
            <a:spLocks noGrp="1"/>
          </p:cNvSpPr>
          <p:nvPr>
            <p:ph type="title" hasCustomPrompt="1"/>
          </p:nvPr>
        </p:nvSpPr>
        <p:spPr/>
        <p:txBody>
          <a:bodyPr/>
          <a:lstStyle>
            <a:lvl1pPr>
              <a:defRPr/>
            </a:lvl1pPr>
          </a:lstStyle>
          <a:p>
            <a:r>
              <a:rPr lang="en-GB" noProof="0"/>
              <a:t>Headline.</a:t>
            </a:r>
          </a:p>
        </p:txBody>
      </p:sp>
      <p:sp>
        <p:nvSpPr>
          <p:cNvPr id="12" name="Subtitle">
            <a:extLst>
              <a:ext uri="{FF2B5EF4-FFF2-40B4-BE49-F238E27FC236}">
                <a16:creationId xmlns:a16="http://schemas.microsoft.com/office/drawing/2014/main" id="{8AE60851-FF99-46A3-B417-9B0B5950B52D}"/>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dirty="0"/>
              <a:t>Subline.</a:t>
            </a:r>
          </a:p>
        </p:txBody>
      </p:sp>
      <p:sp>
        <p:nvSpPr>
          <p:cNvPr id="11" name="Foliennummernplatzhalter 10">
            <a:extLst>
              <a:ext uri="{FF2B5EF4-FFF2-40B4-BE49-F238E27FC236}">
                <a16:creationId xmlns:a16="http://schemas.microsoft.com/office/drawing/2014/main" id="{F2B154E2-EB4B-46D4-8ADB-93D56F25E7D4}"/>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8" name="Content placeholder left">
            <a:extLst>
              <a:ext uri="{FF2B5EF4-FFF2-40B4-BE49-F238E27FC236}">
                <a16:creationId xmlns:a16="http://schemas.microsoft.com/office/drawing/2014/main" id="{E0B83726-F0D6-4B01-AE70-4B14C9FE74CD}"/>
              </a:ext>
            </a:extLst>
          </p:cNvPr>
          <p:cNvSpPr>
            <a:spLocks noGrp="1"/>
          </p:cNvSpPr>
          <p:nvPr>
            <p:ph sz="quarter" idx="17"/>
          </p:nvPr>
        </p:nvSpPr>
        <p:spPr>
          <a:xfrm>
            <a:off x="860402" y="3458702"/>
            <a:ext cx="8143875"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Content placeholder right">
            <a:extLst>
              <a:ext uri="{FF2B5EF4-FFF2-40B4-BE49-F238E27FC236}">
                <a16:creationId xmlns:a16="http://schemas.microsoft.com/office/drawing/2014/main" id="{E21D09FC-3620-4092-802F-8C89CBF85BE2}"/>
              </a:ext>
            </a:extLst>
          </p:cNvPr>
          <p:cNvSpPr>
            <a:spLocks noGrp="1"/>
          </p:cNvSpPr>
          <p:nvPr>
            <p:ph sz="quarter" idx="18"/>
          </p:nvPr>
        </p:nvSpPr>
        <p:spPr>
          <a:xfrm>
            <a:off x="9284402" y="3458702"/>
            <a:ext cx="8143875"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54389500"/>
      </p:ext>
    </p:extLst>
  </p:cSld>
  <p:clrMapOvr>
    <a:masterClrMapping/>
  </p:clrMapOvr>
  <p:hf hdr="0"/>
  <p:extLst>
    <p:ext uri="{DCECCB84-F9BA-43D5-87BE-67443E8EF086}">
      <p15:sldGuideLst xmlns:p15="http://schemas.microsoft.com/office/powerpoint/2012/main">
        <p15:guide id="1" pos="5849" userDrawn="1">
          <p15:clr>
            <a:srgbClr val="A4A3A4"/>
          </p15:clr>
        </p15:guide>
        <p15:guide id="2" pos="10979" userDrawn="1">
          <p15:clr>
            <a:srgbClr val="547EBF"/>
          </p15:clr>
        </p15:guide>
        <p15:guide id="3" orient="horz" pos="941" userDrawn="1">
          <p15:clr>
            <a:srgbClr val="547EBF"/>
          </p15:clr>
        </p15:guide>
        <p15:guide id="4" orient="horz" pos="1295" userDrawn="1">
          <p15:clr>
            <a:srgbClr val="547EBF"/>
          </p15:clr>
        </p15:guide>
        <p15:guide id="5" orient="horz" pos="1649" userDrawn="1">
          <p15:clr>
            <a:srgbClr val="547EBF"/>
          </p15:clr>
        </p15:guide>
        <p15:guide id="6" orient="horz" pos="2178" userDrawn="1">
          <p15:clr>
            <a:srgbClr val="547EBF"/>
          </p15:clr>
        </p15:guide>
        <p15:guide id="7" orient="horz" pos="6071" userDrawn="1">
          <p15:clr>
            <a:srgbClr val="547EBF"/>
          </p15:clr>
        </p15:guide>
        <p15:guide id="8" pos="5672" userDrawn="1">
          <p15:clr>
            <a:srgbClr val="A4A3A4"/>
          </p15:clr>
        </p15:guide>
        <p15:guide id="9" pos="542" userDrawn="1">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5.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2DFB100-8C9A-479E-B3AC-DA7A348D4C99}"/>
              </a:ext>
            </a:extLst>
          </p:cNvPr>
          <p:cNvSpPr>
            <a:spLocks noGrp="1"/>
          </p:cNvSpPr>
          <p:nvPr>
            <p:ph type="title"/>
          </p:nvPr>
        </p:nvSpPr>
        <p:spPr>
          <a:xfrm>
            <a:off x="860402" y="1493102"/>
            <a:ext cx="16568739" cy="561920"/>
          </a:xfrm>
          <a:prstGeom prst="rect">
            <a:avLst/>
          </a:prstGeom>
        </p:spPr>
        <p:txBody>
          <a:bodyPr vert="horz" lIns="0" tIns="0" rIns="0" bIns="0" rtlCol="0" anchor="t">
            <a:noAutofit/>
          </a:bodyPr>
          <a:lstStyle/>
          <a:p>
            <a:pPr lvl="0"/>
            <a:r>
              <a:rPr lang="en-US" noProof="0" dirty="0"/>
              <a:t>Headline.</a:t>
            </a:r>
          </a:p>
        </p:txBody>
      </p:sp>
      <p:sp>
        <p:nvSpPr>
          <p:cNvPr id="3" name="Text definition">
            <a:extLst>
              <a:ext uri="{FF2B5EF4-FFF2-40B4-BE49-F238E27FC236}">
                <a16:creationId xmlns:a16="http://schemas.microsoft.com/office/drawing/2014/main" id="{EC3D896C-21C3-4DF3-B85B-69D10F19FD14}"/>
              </a:ext>
            </a:extLst>
          </p:cNvPr>
          <p:cNvSpPr>
            <a:spLocks noGrp="1"/>
          </p:cNvSpPr>
          <p:nvPr>
            <p:ph type="body" idx="1"/>
          </p:nvPr>
        </p:nvSpPr>
        <p:spPr>
          <a:xfrm>
            <a:off x="860401" y="3458700"/>
            <a:ext cx="16567971" cy="6179343"/>
          </a:xfrm>
          <a:prstGeom prst="rect">
            <a:avLst/>
          </a:prstGeom>
        </p:spPr>
        <p:txBody>
          <a:bodyPr vert="horz" lIns="0" tIns="0" rIns="0" bIns="0" rtlCol="0">
            <a:noAutofit/>
          </a:body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5" name="Masterfeld Status DE" hidden="1">
            <a:extLst>
              <a:ext uri="{FF2B5EF4-FFF2-40B4-BE49-F238E27FC236}">
                <a16:creationId xmlns:a16="http://schemas.microsoft.com/office/drawing/2014/main" id="{0741BD01-6D2D-4349-A7DE-872011487611}"/>
              </a:ext>
            </a:extLst>
          </p:cNvPr>
          <p:cNvSpPr>
            <a:spLocks/>
          </p:cNvSpPr>
          <p:nvPr userDrawn="1">
            <p:custDataLst>
              <p:tags r:id="rId43"/>
            </p:custDataLst>
          </p:nvPr>
        </p:nvSpPr>
        <p:spPr>
          <a:xfrm>
            <a:off x="13831371" y="9776701"/>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4" name="Masterfeld Status BEN" hidden="1">
            <a:extLst>
              <a:ext uri="{FF2B5EF4-FFF2-40B4-BE49-F238E27FC236}">
                <a16:creationId xmlns:a16="http://schemas.microsoft.com/office/drawing/2014/main" id="{12869E4C-EA87-46BD-A7FD-1EA6ACD89AC2}"/>
              </a:ext>
            </a:extLst>
          </p:cNvPr>
          <p:cNvSpPr>
            <a:spLocks/>
          </p:cNvSpPr>
          <p:nvPr>
            <p:custDataLst>
              <p:tags r:id="rId44"/>
            </p:custDataLst>
          </p:nvPr>
        </p:nvSpPr>
        <p:spPr>
          <a:xfrm>
            <a:off x="13831203" y="9777415"/>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42" name="Masterfeld Status FR" hidden="1">
            <a:extLst>
              <a:ext uri="{FF2B5EF4-FFF2-40B4-BE49-F238E27FC236}">
                <a16:creationId xmlns:a16="http://schemas.microsoft.com/office/drawing/2014/main" id="{0DA8B301-A606-4B69-B967-B28A7276C44E}"/>
              </a:ext>
            </a:extLst>
          </p:cNvPr>
          <p:cNvSpPr>
            <a:spLocks/>
          </p:cNvSpPr>
          <p:nvPr userDrawn="1">
            <p:custDataLst>
              <p:tags r:id="rId45"/>
            </p:custDataLst>
          </p:nvPr>
        </p:nvSpPr>
        <p:spPr>
          <a:xfrm>
            <a:off x="13831200" y="9777415"/>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8" name="Foliennummernplatzhalter 7">
            <a:extLst>
              <a:ext uri="{FF2B5EF4-FFF2-40B4-BE49-F238E27FC236}">
                <a16:creationId xmlns:a16="http://schemas.microsoft.com/office/drawing/2014/main" id="{A30D64FC-177E-45D6-8E13-9AB61A812728}"/>
              </a:ext>
            </a:extLst>
          </p:cNvPr>
          <p:cNvSpPr>
            <a:spLocks noGrp="1"/>
          </p:cNvSpPr>
          <p:nvPr>
            <p:ph type="sldNum" sz="quarter" idx="4"/>
          </p:nvPr>
        </p:nvSpPr>
        <p:spPr>
          <a:xfrm>
            <a:off x="17006400" y="9777415"/>
            <a:ext cx="421200" cy="140495"/>
          </a:xfrm>
          <a:prstGeom prst="rect">
            <a:avLst/>
          </a:prstGeom>
        </p:spPr>
        <p:txBody>
          <a:bodyPr vert="horz" lIns="0" tIns="0" rIns="0" bIns="0" rtlCol="0" anchor="ctr"/>
          <a:lstStyle>
            <a:lvl1pPr algn="r">
              <a:defRPr sz="902" b="1">
                <a:solidFill>
                  <a:schemeClr val="tx1"/>
                </a:solidFill>
                <a:latin typeface="Tilde" panose="00000500000000000000" pitchFamily="2" charset="0"/>
              </a:defRPr>
            </a:lvl1pPr>
          </a:lstStyle>
          <a:p>
            <a:r>
              <a:rPr lang="en-US" noProof="0" dirty="0"/>
              <a:t> </a:t>
            </a:r>
            <a:fld id="{88297537-EBEC-4AF2-8220-0B89E7D94141}" type="slidenum">
              <a:rPr lang="en-US" b="0" noProof="0" smtClean="0"/>
              <a:pPr/>
              <a:t>‹#›</a:t>
            </a:fld>
            <a:endParaRPr lang="en-US" b="0" noProof="0" dirty="0"/>
          </a:p>
        </p:txBody>
      </p:sp>
      <p:sp>
        <p:nvSpPr>
          <p:cNvPr id="5" name="empower - DO NOT DELETE!!!">
            <a:extLst>
              <a:ext uri="{FF2B5EF4-FFF2-40B4-BE49-F238E27FC236}">
                <a16:creationId xmlns:a16="http://schemas.microsoft.com/office/drawing/2014/main" id="{371C4B3C-4A32-4645-9401-3CB1754CEB47}"/>
              </a:ext>
            </a:extLst>
          </p:cNvPr>
          <p:cNvSpPr/>
          <p:nvPr>
            <p:custDataLst>
              <p:tags r:id="rId46"/>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2" dirty="0"/>
          </a:p>
        </p:txBody>
      </p:sp>
      <p:grpSp>
        <p:nvGrpSpPr>
          <p:cNvPr id="8" name="Guides">
            <a:extLst>
              <a:ext uri="{FF2B5EF4-FFF2-40B4-BE49-F238E27FC236}">
                <a16:creationId xmlns:a16="http://schemas.microsoft.com/office/drawing/2014/main" id="{A9BCCC3F-0ED6-4F16-8BEA-7FD9F892F323}"/>
              </a:ext>
            </a:extLst>
          </p:cNvPr>
          <p:cNvGrpSpPr/>
          <p:nvPr userDrawn="1"/>
        </p:nvGrpSpPr>
        <p:grpSpPr>
          <a:xfrm>
            <a:off x="-403200" y="-332100"/>
            <a:ext cx="19094400" cy="10951200"/>
            <a:chOff x="-268800" y="-221400"/>
            <a:chExt cx="12729600" cy="7300800"/>
          </a:xfrm>
        </p:grpSpPr>
        <p:cxnSp>
          <p:nvCxnSpPr>
            <p:cNvPr id="17" name="Straight Connector 16">
              <a:extLst>
                <a:ext uri="{FF2B5EF4-FFF2-40B4-BE49-F238E27FC236}">
                  <a16:creationId xmlns:a16="http://schemas.microsoft.com/office/drawing/2014/main" id="{8DDAC4E5-F612-4BB9-BDD9-0194E52C4DEB}"/>
                </a:ext>
              </a:extLst>
            </p:cNvPr>
            <p:cNvCxnSpPr/>
            <p:nvPr userDrawn="1"/>
          </p:nvCxnSpPr>
          <p:spPr>
            <a:xfrm>
              <a:off x="57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A38760-C8F7-427F-8DC5-5006179A90C7}"/>
                </a:ext>
              </a:extLst>
            </p:cNvPr>
            <p:cNvCxnSpPr/>
            <p:nvPr userDrawn="1"/>
          </p:nvCxnSpPr>
          <p:spPr>
            <a:xfrm>
              <a:off x="38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5D89ED-1688-404B-AA57-7923971F218B}"/>
                </a:ext>
              </a:extLst>
            </p:cNvPr>
            <p:cNvCxnSpPr/>
            <p:nvPr userDrawn="1"/>
          </p:nvCxnSpPr>
          <p:spPr>
            <a:xfrm>
              <a:off x="94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E60748-F02F-4A80-963A-582F57A0D60E}"/>
                </a:ext>
              </a:extLst>
            </p:cNvPr>
            <p:cNvCxnSpPr/>
            <p:nvPr userDrawn="1"/>
          </p:nvCxnSpPr>
          <p:spPr>
            <a:xfrm>
              <a:off x="150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C579D2-5794-4E2D-A336-B7C05EB33BCA}"/>
                </a:ext>
              </a:extLst>
            </p:cNvPr>
            <p:cNvCxnSpPr/>
            <p:nvPr userDrawn="1"/>
          </p:nvCxnSpPr>
          <p:spPr>
            <a:xfrm>
              <a:off x="132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F7956C-7B38-4BAB-A51A-9C78288BF884}"/>
                </a:ext>
              </a:extLst>
            </p:cNvPr>
            <p:cNvCxnSpPr/>
            <p:nvPr userDrawn="1"/>
          </p:nvCxnSpPr>
          <p:spPr>
            <a:xfrm>
              <a:off x="188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6AF8A6C-2180-4FE6-AEF0-6BE56B5ADCB1}"/>
                </a:ext>
              </a:extLst>
            </p:cNvPr>
            <p:cNvCxnSpPr/>
            <p:nvPr userDrawn="1"/>
          </p:nvCxnSpPr>
          <p:spPr>
            <a:xfrm>
              <a:off x="244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0BCE308-3AD3-4DEF-A327-8F695F610A65}"/>
                </a:ext>
              </a:extLst>
            </p:cNvPr>
            <p:cNvCxnSpPr/>
            <p:nvPr userDrawn="1"/>
          </p:nvCxnSpPr>
          <p:spPr>
            <a:xfrm>
              <a:off x="225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2D4CEB-EF0B-4E83-AB47-63695BAD0378}"/>
                </a:ext>
              </a:extLst>
            </p:cNvPr>
            <p:cNvCxnSpPr/>
            <p:nvPr userDrawn="1"/>
          </p:nvCxnSpPr>
          <p:spPr>
            <a:xfrm>
              <a:off x="2820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BF55EB-C100-4354-A38E-3EF742430AAF}"/>
                </a:ext>
              </a:extLst>
            </p:cNvPr>
            <p:cNvCxnSpPr/>
            <p:nvPr userDrawn="1"/>
          </p:nvCxnSpPr>
          <p:spPr>
            <a:xfrm>
              <a:off x="3381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7AD00E-E2A2-4820-B342-8C73497BD64F}"/>
                </a:ext>
              </a:extLst>
            </p:cNvPr>
            <p:cNvCxnSpPr/>
            <p:nvPr userDrawn="1"/>
          </p:nvCxnSpPr>
          <p:spPr>
            <a:xfrm>
              <a:off x="3194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64DA07-EEAF-44FF-B563-C5CAF02F993D}"/>
                </a:ext>
              </a:extLst>
            </p:cNvPr>
            <p:cNvCxnSpPr/>
            <p:nvPr userDrawn="1"/>
          </p:nvCxnSpPr>
          <p:spPr>
            <a:xfrm>
              <a:off x="3756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B021EF-601B-4E50-B3F9-6D6165F834D1}"/>
                </a:ext>
              </a:extLst>
            </p:cNvPr>
            <p:cNvCxnSpPr/>
            <p:nvPr userDrawn="1"/>
          </p:nvCxnSpPr>
          <p:spPr>
            <a:xfrm>
              <a:off x="4317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2F1E45-54D4-47B7-A6C5-66DD323EBBB8}"/>
                </a:ext>
              </a:extLst>
            </p:cNvPr>
            <p:cNvCxnSpPr/>
            <p:nvPr userDrawn="1"/>
          </p:nvCxnSpPr>
          <p:spPr>
            <a:xfrm>
              <a:off x="4130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F09887-DB56-4032-A662-19B6FFBE606E}"/>
                </a:ext>
              </a:extLst>
            </p:cNvPr>
            <p:cNvCxnSpPr/>
            <p:nvPr userDrawn="1"/>
          </p:nvCxnSpPr>
          <p:spPr>
            <a:xfrm>
              <a:off x="4692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8DE3C0-CC40-4EDB-8D74-C88094EE4F86}"/>
                </a:ext>
              </a:extLst>
            </p:cNvPr>
            <p:cNvCxnSpPr/>
            <p:nvPr userDrawn="1"/>
          </p:nvCxnSpPr>
          <p:spPr>
            <a:xfrm>
              <a:off x="525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9BAE4F-74DC-43BC-B348-29B2A676DD1F}"/>
                </a:ext>
              </a:extLst>
            </p:cNvPr>
            <p:cNvCxnSpPr/>
            <p:nvPr userDrawn="1"/>
          </p:nvCxnSpPr>
          <p:spPr>
            <a:xfrm>
              <a:off x="506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113968-2967-4F8C-BA74-593907ED7B32}"/>
                </a:ext>
              </a:extLst>
            </p:cNvPr>
            <p:cNvCxnSpPr/>
            <p:nvPr userDrawn="1"/>
          </p:nvCxnSpPr>
          <p:spPr>
            <a:xfrm>
              <a:off x="562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684FF5-5CC3-48AD-9CEB-40EA6116332C}"/>
                </a:ext>
              </a:extLst>
            </p:cNvPr>
            <p:cNvCxnSpPr/>
            <p:nvPr userDrawn="1"/>
          </p:nvCxnSpPr>
          <p:spPr>
            <a:xfrm>
              <a:off x="618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C15683-45B6-4EC8-B01D-60908F5CE759}"/>
                </a:ext>
              </a:extLst>
            </p:cNvPr>
            <p:cNvCxnSpPr/>
            <p:nvPr userDrawn="1"/>
          </p:nvCxnSpPr>
          <p:spPr>
            <a:xfrm>
              <a:off x="600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3B7E59-2BA6-4971-9236-D7BA647D443D}"/>
                </a:ext>
              </a:extLst>
            </p:cNvPr>
            <p:cNvCxnSpPr/>
            <p:nvPr userDrawn="1"/>
          </p:nvCxnSpPr>
          <p:spPr>
            <a:xfrm>
              <a:off x="656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FB5E95-BC2C-4C34-842C-ECCF0E3DF0B9}"/>
                </a:ext>
              </a:extLst>
            </p:cNvPr>
            <p:cNvCxnSpPr/>
            <p:nvPr userDrawn="1"/>
          </p:nvCxnSpPr>
          <p:spPr>
            <a:xfrm>
              <a:off x="712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32CFD3-4EBC-4F50-B063-2B9731FE38FE}"/>
                </a:ext>
              </a:extLst>
            </p:cNvPr>
            <p:cNvCxnSpPr/>
            <p:nvPr userDrawn="1"/>
          </p:nvCxnSpPr>
          <p:spPr>
            <a:xfrm>
              <a:off x="693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6AC4BB-3540-4742-877C-9CA3B604ECAA}"/>
                </a:ext>
              </a:extLst>
            </p:cNvPr>
            <p:cNvCxnSpPr/>
            <p:nvPr userDrawn="1"/>
          </p:nvCxnSpPr>
          <p:spPr>
            <a:xfrm>
              <a:off x="7500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DBA58D-0088-4BCE-998C-F936A74F1503}"/>
                </a:ext>
              </a:extLst>
            </p:cNvPr>
            <p:cNvCxnSpPr/>
            <p:nvPr userDrawn="1"/>
          </p:nvCxnSpPr>
          <p:spPr>
            <a:xfrm>
              <a:off x="8061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42194C-E598-4E58-A576-15915574DB75}"/>
                </a:ext>
              </a:extLst>
            </p:cNvPr>
            <p:cNvCxnSpPr/>
            <p:nvPr userDrawn="1"/>
          </p:nvCxnSpPr>
          <p:spPr>
            <a:xfrm>
              <a:off x="7874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87B5A0-14E7-42B6-A82F-71346A4E4FEE}"/>
                </a:ext>
              </a:extLst>
            </p:cNvPr>
            <p:cNvCxnSpPr/>
            <p:nvPr userDrawn="1"/>
          </p:nvCxnSpPr>
          <p:spPr>
            <a:xfrm>
              <a:off x="8436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5120496-8276-47D9-8DAF-3DB5AEAD291C}"/>
                </a:ext>
              </a:extLst>
            </p:cNvPr>
            <p:cNvCxnSpPr/>
            <p:nvPr userDrawn="1"/>
          </p:nvCxnSpPr>
          <p:spPr>
            <a:xfrm>
              <a:off x="8997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37CB86-73E9-4171-A533-77454EA5B119}"/>
                </a:ext>
              </a:extLst>
            </p:cNvPr>
            <p:cNvCxnSpPr/>
            <p:nvPr userDrawn="1"/>
          </p:nvCxnSpPr>
          <p:spPr>
            <a:xfrm>
              <a:off x="8810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49408A-2816-4559-A97F-F0CFF418F4D6}"/>
                </a:ext>
              </a:extLst>
            </p:cNvPr>
            <p:cNvCxnSpPr/>
            <p:nvPr userDrawn="1"/>
          </p:nvCxnSpPr>
          <p:spPr>
            <a:xfrm>
              <a:off x="9372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E8A55A-020B-46EC-840C-73B6E1CFE0FC}"/>
                </a:ext>
              </a:extLst>
            </p:cNvPr>
            <p:cNvCxnSpPr/>
            <p:nvPr userDrawn="1"/>
          </p:nvCxnSpPr>
          <p:spPr>
            <a:xfrm>
              <a:off x="993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4F51E5-6B8F-497D-B061-EA526AEAEE93}"/>
                </a:ext>
              </a:extLst>
            </p:cNvPr>
            <p:cNvCxnSpPr/>
            <p:nvPr userDrawn="1"/>
          </p:nvCxnSpPr>
          <p:spPr>
            <a:xfrm>
              <a:off x="974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8C8EDFE-A1BE-41D3-A9A3-B5B360621396}"/>
                </a:ext>
              </a:extLst>
            </p:cNvPr>
            <p:cNvCxnSpPr/>
            <p:nvPr userDrawn="1"/>
          </p:nvCxnSpPr>
          <p:spPr>
            <a:xfrm>
              <a:off x="1030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FB54A4B-2DB1-4B71-AD8E-70A5B6EA235C}"/>
                </a:ext>
              </a:extLst>
            </p:cNvPr>
            <p:cNvCxnSpPr/>
            <p:nvPr userDrawn="1"/>
          </p:nvCxnSpPr>
          <p:spPr>
            <a:xfrm>
              <a:off x="1086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6A5C23-9E98-40CD-9A57-A6512E9B526A}"/>
                </a:ext>
              </a:extLst>
            </p:cNvPr>
            <p:cNvCxnSpPr/>
            <p:nvPr userDrawn="1"/>
          </p:nvCxnSpPr>
          <p:spPr>
            <a:xfrm>
              <a:off x="1068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D2D701-2077-4FB4-9135-5A51E8037D1C}"/>
                </a:ext>
              </a:extLst>
            </p:cNvPr>
            <p:cNvCxnSpPr/>
            <p:nvPr userDrawn="1"/>
          </p:nvCxnSpPr>
          <p:spPr>
            <a:xfrm>
              <a:off x="1124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FA506B-AFE3-4D2D-AFF2-FA27E3B6238C}"/>
                </a:ext>
              </a:extLst>
            </p:cNvPr>
            <p:cNvCxnSpPr/>
            <p:nvPr userDrawn="1"/>
          </p:nvCxnSpPr>
          <p:spPr>
            <a:xfrm>
              <a:off x="1180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80AA4B8-658D-4221-A326-8FFFE19D2697}"/>
                </a:ext>
              </a:extLst>
            </p:cNvPr>
            <p:cNvCxnSpPr/>
            <p:nvPr userDrawn="1"/>
          </p:nvCxnSpPr>
          <p:spPr>
            <a:xfrm>
              <a:off x="1161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D17514-44A9-40EE-9918-818843BDB5A2}"/>
                </a:ext>
              </a:extLst>
            </p:cNvPr>
            <p:cNvCxnSpPr>
              <a:cxnSpLocks/>
            </p:cNvCxnSpPr>
            <p:nvPr userDrawn="1"/>
          </p:nvCxnSpPr>
          <p:spPr>
            <a:xfrm flipH="1">
              <a:off x="-268800" y="5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AF2D4D-6311-438F-8AF3-764F641BACF8}"/>
                </a:ext>
              </a:extLst>
            </p:cNvPr>
            <p:cNvCxnSpPr>
              <a:cxnSpLocks/>
            </p:cNvCxnSpPr>
            <p:nvPr userDrawn="1"/>
          </p:nvCxnSpPr>
          <p:spPr>
            <a:xfrm flipH="1">
              <a:off x="-268800" y="99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577BAA-BDB8-4D60-8AB9-95BEE2B94781}"/>
                </a:ext>
              </a:extLst>
            </p:cNvPr>
            <p:cNvCxnSpPr>
              <a:cxnSpLocks/>
            </p:cNvCxnSpPr>
            <p:nvPr userDrawn="1"/>
          </p:nvCxnSpPr>
          <p:spPr>
            <a:xfrm flipH="1">
              <a:off x="-268800" y="80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04F92F-2613-41D1-99AC-CBA5473A519B}"/>
                </a:ext>
              </a:extLst>
            </p:cNvPr>
            <p:cNvCxnSpPr>
              <a:cxnSpLocks/>
            </p:cNvCxnSpPr>
            <p:nvPr userDrawn="1"/>
          </p:nvCxnSpPr>
          <p:spPr>
            <a:xfrm flipH="1">
              <a:off x="-222000" y="136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18D109-61A7-4E0D-AF25-8F568A848245}"/>
                </a:ext>
              </a:extLst>
            </p:cNvPr>
            <p:cNvCxnSpPr>
              <a:cxnSpLocks/>
            </p:cNvCxnSpPr>
            <p:nvPr userDrawn="1"/>
          </p:nvCxnSpPr>
          <p:spPr>
            <a:xfrm flipH="1">
              <a:off x="-268800" y="1931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5F1B23-F5CB-44EA-9FEB-BD15013F6F7A}"/>
                </a:ext>
              </a:extLst>
            </p:cNvPr>
            <p:cNvCxnSpPr>
              <a:cxnSpLocks/>
            </p:cNvCxnSpPr>
            <p:nvPr userDrawn="1"/>
          </p:nvCxnSpPr>
          <p:spPr>
            <a:xfrm flipH="1">
              <a:off x="-268800" y="174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B6D18-14F1-4989-A1B4-96AEA4BAE622}"/>
                </a:ext>
              </a:extLst>
            </p:cNvPr>
            <p:cNvCxnSpPr>
              <a:cxnSpLocks/>
            </p:cNvCxnSpPr>
            <p:nvPr userDrawn="1"/>
          </p:nvCxnSpPr>
          <p:spPr>
            <a:xfrm flipH="1">
              <a:off x="-222000" y="2305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C796E1-A910-4F57-8BEB-E9E21CDFAAF4}"/>
                </a:ext>
              </a:extLst>
            </p:cNvPr>
            <p:cNvCxnSpPr>
              <a:cxnSpLocks/>
            </p:cNvCxnSpPr>
            <p:nvPr userDrawn="1"/>
          </p:nvCxnSpPr>
          <p:spPr>
            <a:xfrm flipH="1">
              <a:off x="-268800" y="2867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5787B6-0EEE-4771-9C32-99637F039E4E}"/>
                </a:ext>
              </a:extLst>
            </p:cNvPr>
            <p:cNvCxnSpPr>
              <a:cxnSpLocks/>
            </p:cNvCxnSpPr>
            <p:nvPr userDrawn="1"/>
          </p:nvCxnSpPr>
          <p:spPr>
            <a:xfrm flipH="1">
              <a:off x="-268800" y="2680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F326E7E-0CCC-40DB-9BC9-542FFA69F98E}"/>
                </a:ext>
              </a:extLst>
            </p:cNvPr>
            <p:cNvCxnSpPr>
              <a:cxnSpLocks/>
            </p:cNvCxnSpPr>
            <p:nvPr userDrawn="1"/>
          </p:nvCxnSpPr>
          <p:spPr>
            <a:xfrm flipH="1">
              <a:off x="-222000" y="3241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091332-CAD3-4ED8-967B-B0D277AB1D0B}"/>
                </a:ext>
              </a:extLst>
            </p:cNvPr>
            <p:cNvCxnSpPr>
              <a:cxnSpLocks/>
            </p:cNvCxnSpPr>
            <p:nvPr userDrawn="1"/>
          </p:nvCxnSpPr>
          <p:spPr>
            <a:xfrm flipH="1">
              <a:off x="-268800" y="3803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594ACF-9B5B-4D84-BA2B-2CD0DCC15B3D}"/>
                </a:ext>
              </a:extLst>
            </p:cNvPr>
            <p:cNvCxnSpPr>
              <a:cxnSpLocks/>
            </p:cNvCxnSpPr>
            <p:nvPr userDrawn="1"/>
          </p:nvCxnSpPr>
          <p:spPr>
            <a:xfrm flipH="1">
              <a:off x="-268800" y="3616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9F77D93-6A0C-4216-8A5B-560EDF1432C5}"/>
                </a:ext>
              </a:extLst>
            </p:cNvPr>
            <p:cNvCxnSpPr>
              <a:cxnSpLocks/>
            </p:cNvCxnSpPr>
            <p:nvPr userDrawn="1"/>
          </p:nvCxnSpPr>
          <p:spPr>
            <a:xfrm flipH="1">
              <a:off x="-222000" y="4177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2491166-4955-418E-B20C-5F530876AE5A}"/>
                </a:ext>
              </a:extLst>
            </p:cNvPr>
            <p:cNvCxnSpPr>
              <a:cxnSpLocks/>
            </p:cNvCxnSpPr>
            <p:nvPr userDrawn="1"/>
          </p:nvCxnSpPr>
          <p:spPr>
            <a:xfrm flipH="1">
              <a:off x="-268800" y="473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5AF9CB-56AF-43F9-8E8C-EA72D135543A}"/>
                </a:ext>
              </a:extLst>
            </p:cNvPr>
            <p:cNvCxnSpPr>
              <a:cxnSpLocks/>
            </p:cNvCxnSpPr>
            <p:nvPr userDrawn="1"/>
          </p:nvCxnSpPr>
          <p:spPr>
            <a:xfrm flipH="1">
              <a:off x="-268800" y="4552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36B63AF-3A44-4620-ACC8-3BA6579A9516}"/>
                </a:ext>
              </a:extLst>
            </p:cNvPr>
            <p:cNvCxnSpPr>
              <a:cxnSpLocks/>
            </p:cNvCxnSpPr>
            <p:nvPr userDrawn="1"/>
          </p:nvCxnSpPr>
          <p:spPr>
            <a:xfrm flipH="1">
              <a:off x="-222000" y="5113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6EC9FC-34D7-48A4-913C-1D6889F5B13A}"/>
                </a:ext>
              </a:extLst>
            </p:cNvPr>
            <p:cNvCxnSpPr>
              <a:cxnSpLocks/>
            </p:cNvCxnSpPr>
            <p:nvPr userDrawn="1"/>
          </p:nvCxnSpPr>
          <p:spPr>
            <a:xfrm flipH="1">
              <a:off x="-268800" y="567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0BDE78-7E8F-4A04-9DA6-09EF1165E71D}"/>
                </a:ext>
              </a:extLst>
            </p:cNvPr>
            <p:cNvCxnSpPr>
              <a:cxnSpLocks/>
            </p:cNvCxnSpPr>
            <p:nvPr userDrawn="1"/>
          </p:nvCxnSpPr>
          <p:spPr>
            <a:xfrm flipH="1">
              <a:off x="-268800" y="548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7C74A4-23D6-43E2-B87D-A1F23558381E}"/>
                </a:ext>
              </a:extLst>
            </p:cNvPr>
            <p:cNvCxnSpPr>
              <a:cxnSpLocks/>
            </p:cNvCxnSpPr>
            <p:nvPr userDrawn="1"/>
          </p:nvCxnSpPr>
          <p:spPr>
            <a:xfrm flipH="1">
              <a:off x="-222000" y="604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3FBB95C-62D2-41D9-A50A-5AED7C793B0E}"/>
                </a:ext>
              </a:extLst>
            </p:cNvPr>
            <p:cNvCxnSpPr>
              <a:cxnSpLocks/>
            </p:cNvCxnSpPr>
            <p:nvPr userDrawn="1"/>
          </p:nvCxnSpPr>
          <p:spPr>
            <a:xfrm flipH="1">
              <a:off x="-268800" y="642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54A2406-BE57-4EF5-A5B1-C2008A5E8C01}"/>
                </a:ext>
              </a:extLst>
            </p:cNvPr>
            <p:cNvCxnSpPr>
              <a:cxnSpLocks/>
            </p:cNvCxnSpPr>
            <p:nvPr userDrawn="1"/>
          </p:nvCxnSpPr>
          <p:spPr>
            <a:xfrm flipH="1">
              <a:off x="12367200" y="5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27751AF-78BF-4A81-8351-CD5A8E9869C9}"/>
                </a:ext>
              </a:extLst>
            </p:cNvPr>
            <p:cNvCxnSpPr>
              <a:cxnSpLocks/>
            </p:cNvCxnSpPr>
            <p:nvPr userDrawn="1"/>
          </p:nvCxnSpPr>
          <p:spPr>
            <a:xfrm flipH="1">
              <a:off x="12367200" y="99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EF9DD08-90CD-430F-B621-F57EC024E520}"/>
                </a:ext>
              </a:extLst>
            </p:cNvPr>
            <p:cNvCxnSpPr>
              <a:cxnSpLocks/>
            </p:cNvCxnSpPr>
            <p:nvPr userDrawn="1"/>
          </p:nvCxnSpPr>
          <p:spPr>
            <a:xfrm flipH="1">
              <a:off x="12367200" y="80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362E407-0A06-401C-8C99-929A4CC432E1}"/>
                </a:ext>
              </a:extLst>
            </p:cNvPr>
            <p:cNvCxnSpPr>
              <a:cxnSpLocks/>
            </p:cNvCxnSpPr>
            <p:nvPr userDrawn="1"/>
          </p:nvCxnSpPr>
          <p:spPr>
            <a:xfrm flipH="1">
              <a:off x="12367200" y="136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B430A6D-AB82-41E4-AD7C-17ED157D6A72}"/>
                </a:ext>
              </a:extLst>
            </p:cNvPr>
            <p:cNvCxnSpPr>
              <a:cxnSpLocks/>
            </p:cNvCxnSpPr>
            <p:nvPr userDrawn="1"/>
          </p:nvCxnSpPr>
          <p:spPr>
            <a:xfrm flipH="1">
              <a:off x="12367200" y="1931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E012-E5F4-4684-855B-3D0EDFF9B26E}"/>
                </a:ext>
              </a:extLst>
            </p:cNvPr>
            <p:cNvCxnSpPr>
              <a:cxnSpLocks/>
            </p:cNvCxnSpPr>
            <p:nvPr userDrawn="1"/>
          </p:nvCxnSpPr>
          <p:spPr>
            <a:xfrm flipH="1">
              <a:off x="12367200" y="174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C771271-D66A-4042-BBC4-08673A58E584}"/>
                </a:ext>
              </a:extLst>
            </p:cNvPr>
            <p:cNvCxnSpPr>
              <a:cxnSpLocks/>
            </p:cNvCxnSpPr>
            <p:nvPr userDrawn="1"/>
          </p:nvCxnSpPr>
          <p:spPr>
            <a:xfrm flipH="1">
              <a:off x="12367200" y="2305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87F3D5-D3A8-4975-BDFA-3E689E8932C9}"/>
                </a:ext>
              </a:extLst>
            </p:cNvPr>
            <p:cNvCxnSpPr>
              <a:cxnSpLocks/>
            </p:cNvCxnSpPr>
            <p:nvPr userDrawn="1"/>
          </p:nvCxnSpPr>
          <p:spPr>
            <a:xfrm flipH="1">
              <a:off x="12367200" y="2867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56015FD-4E70-4D06-916B-1B4A14B96F3B}"/>
                </a:ext>
              </a:extLst>
            </p:cNvPr>
            <p:cNvCxnSpPr>
              <a:cxnSpLocks/>
            </p:cNvCxnSpPr>
            <p:nvPr userDrawn="1"/>
          </p:nvCxnSpPr>
          <p:spPr>
            <a:xfrm flipH="1">
              <a:off x="12367200" y="2680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096FBAD-0340-4A7C-B023-96BF1F98F3D2}"/>
                </a:ext>
              </a:extLst>
            </p:cNvPr>
            <p:cNvCxnSpPr>
              <a:cxnSpLocks/>
            </p:cNvCxnSpPr>
            <p:nvPr userDrawn="1"/>
          </p:nvCxnSpPr>
          <p:spPr>
            <a:xfrm flipH="1">
              <a:off x="12367200" y="3241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221800-547B-4267-8274-67C416DCCD04}"/>
                </a:ext>
              </a:extLst>
            </p:cNvPr>
            <p:cNvCxnSpPr>
              <a:cxnSpLocks/>
            </p:cNvCxnSpPr>
            <p:nvPr userDrawn="1"/>
          </p:nvCxnSpPr>
          <p:spPr>
            <a:xfrm flipH="1">
              <a:off x="12367200" y="3803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B11F43-26D1-4EAE-8A5F-630ED9F1C8BE}"/>
                </a:ext>
              </a:extLst>
            </p:cNvPr>
            <p:cNvCxnSpPr>
              <a:cxnSpLocks/>
            </p:cNvCxnSpPr>
            <p:nvPr userDrawn="1"/>
          </p:nvCxnSpPr>
          <p:spPr>
            <a:xfrm flipH="1">
              <a:off x="12367200" y="3616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DA753D-DDDF-4504-9CB0-88D79AF6C9B5}"/>
                </a:ext>
              </a:extLst>
            </p:cNvPr>
            <p:cNvCxnSpPr>
              <a:cxnSpLocks/>
            </p:cNvCxnSpPr>
            <p:nvPr userDrawn="1"/>
          </p:nvCxnSpPr>
          <p:spPr>
            <a:xfrm flipH="1">
              <a:off x="12367200" y="4177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4DD0A3-9A76-4587-BD8A-ECED9FC2633B}"/>
                </a:ext>
              </a:extLst>
            </p:cNvPr>
            <p:cNvCxnSpPr>
              <a:cxnSpLocks/>
            </p:cNvCxnSpPr>
            <p:nvPr userDrawn="1"/>
          </p:nvCxnSpPr>
          <p:spPr>
            <a:xfrm flipH="1">
              <a:off x="12367200" y="473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25969B7-1CF7-4BCB-BA38-712A9B916588}"/>
                </a:ext>
              </a:extLst>
            </p:cNvPr>
            <p:cNvCxnSpPr>
              <a:cxnSpLocks/>
            </p:cNvCxnSpPr>
            <p:nvPr userDrawn="1"/>
          </p:nvCxnSpPr>
          <p:spPr>
            <a:xfrm flipH="1">
              <a:off x="12367200" y="4552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6D5035A-B997-4CAE-A340-987D7E2F7803}"/>
                </a:ext>
              </a:extLst>
            </p:cNvPr>
            <p:cNvCxnSpPr>
              <a:cxnSpLocks/>
            </p:cNvCxnSpPr>
            <p:nvPr userDrawn="1"/>
          </p:nvCxnSpPr>
          <p:spPr>
            <a:xfrm flipH="1">
              <a:off x="12367200" y="5113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CA66BE-079B-4235-B2AC-CAE33D5C6347}"/>
                </a:ext>
              </a:extLst>
            </p:cNvPr>
            <p:cNvCxnSpPr>
              <a:cxnSpLocks/>
            </p:cNvCxnSpPr>
            <p:nvPr userDrawn="1"/>
          </p:nvCxnSpPr>
          <p:spPr>
            <a:xfrm flipH="1">
              <a:off x="12367200" y="567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5AEF2BD-12BA-4DEA-B1AF-B653A11C9A3E}"/>
                </a:ext>
              </a:extLst>
            </p:cNvPr>
            <p:cNvCxnSpPr>
              <a:cxnSpLocks/>
            </p:cNvCxnSpPr>
            <p:nvPr userDrawn="1"/>
          </p:nvCxnSpPr>
          <p:spPr>
            <a:xfrm flipH="1">
              <a:off x="12367200" y="548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2432BCB-6E30-459F-BA5B-80CD1B10CE7E}"/>
                </a:ext>
              </a:extLst>
            </p:cNvPr>
            <p:cNvCxnSpPr>
              <a:cxnSpLocks/>
            </p:cNvCxnSpPr>
            <p:nvPr userDrawn="1"/>
          </p:nvCxnSpPr>
          <p:spPr>
            <a:xfrm flipH="1">
              <a:off x="12367200" y="604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318107-5B56-4256-9149-63EFCFB01AFC}"/>
                </a:ext>
              </a:extLst>
            </p:cNvPr>
            <p:cNvCxnSpPr>
              <a:cxnSpLocks/>
            </p:cNvCxnSpPr>
            <p:nvPr userDrawn="1"/>
          </p:nvCxnSpPr>
          <p:spPr>
            <a:xfrm flipH="1">
              <a:off x="12367200" y="642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DF3E036-5B65-460A-BDC4-9E6BBF5BDC9D}"/>
                </a:ext>
              </a:extLst>
            </p:cNvPr>
            <p:cNvCxnSpPr/>
            <p:nvPr userDrawn="1"/>
          </p:nvCxnSpPr>
          <p:spPr>
            <a:xfrm>
              <a:off x="57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7BC471-ABF0-4859-95F2-D682EA96CFC7}"/>
                </a:ext>
              </a:extLst>
            </p:cNvPr>
            <p:cNvCxnSpPr/>
            <p:nvPr userDrawn="1"/>
          </p:nvCxnSpPr>
          <p:spPr>
            <a:xfrm>
              <a:off x="38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67F7ABD-9AEE-4EA7-9DEC-D1524E43DE9E}"/>
                </a:ext>
              </a:extLst>
            </p:cNvPr>
            <p:cNvCxnSpPr/>
            <p:nvPr userDrawn="1"/>
          </p:nvCxnSpPr>
          <p:spPr>
            <a:xfrm>
              <a:off x="94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FEAF1BE-B56F-4FA1-A139-181577CD64CE}"/>
                </a:ext>
              </a:extLst>
            </p:cNvPr>
            <p:cNvCxnSpPr/>
            <p:nvPr userDrawn="1"/>
          </p:nvCxnSpPr>
          <p:spPr>
            <a:xfrm>
              <a:off x="150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79E1EC-D512-488B-BA5A-82385BB8C2C5}"/>
                </a:ext>
              </a:extLst>
            </p:cNvPr>
            <p:cNvCxnSpPr/>
            <p:nvPr userDrawn="1"/>
          </p:nvCxnSpPr>
          <p:spPr>
            <a:xfrm>
              <a:off x="132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07571CD-D897-4D27-B0F3-1F7305C01A8E}"/>
                </a:ext>
              </a:extLst>
            </p:cNvPr>
            <p:cNvCxnSpPr/>
            <p:nvPr userDrawn="1"/>
          </p:nvCxnSpPr>
          <p:spPr>
            <a:xfrm>
              <a:off x="188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9BE46A5-3EE7-4FF4-991A-D7651270AD71}"/>
                </a:ext>
              </a:extLst>
            </p:cNvPr>
            <p:cNvCxnSpPr/>
            <p:nvPr userDrawn="1"/>
          </p:nvCxnSpPr>
          <p:spPr>
            <a:xfrm>
              <a:off x="244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AD29699-D0C9-4665-987C-584A2FE9E85E}"/>
                </a:ext>
              </a:extLst>
            </p:cNvPr>
            <p:cNvCxnSpPr/>
            <p:nvPr userDrawn="1"/>
          </p:nvCxnSpPr>
          <p:spPr>
            <a:xfrm>
              <a:off x="225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CBBFDA3-85D4-400D-973C-D63371E519EF}"/>
                </a:ext>
              </a:extLst>
            </p:cNvPr>
            <p:cNvCxnSpPr/>
            <p:nvPr userDrawn="1"/>
          </p:nvCxnSpPr>
          <p:spPr>
            <a:xfrm>
              <a:off x="2820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91F5B6B-26A4-4D22-973E-69C205C75B23}"/>
                </a:ext>
              </a:extLst>
            </p:cNvPr>
            <p:cNvCxnSpPr/>
            <p:nvPr userDrawn="1"/>
          </p:nvCxnSpPr>
          <p:spPr>
            <a:xfrm>
              <a:off x="3381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0F1104-1588-47A2-A76F-49156E850DDB}"/>
                </a:ext>
              </a:extLst>
            </p:cNvPr>
            <p:cNvCxnSpPr/>
            <p:nvPr userDrawn="1"/>
          </p:nvCxnSpPr>
          <p:spPr>
            <a:xfrm>
              <a:off x="3194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04FB1EC-9345-45DA-AEA1-9A6B8F7E7168}"/>
                </a:ext>
              </a:extLst>
            </p:cNvPr>
            <p:cNvCxnSpPr/>
            <p:nvPr userDrawn="1"/>
          </p:nvCxnSpPr>
          <p:spPr>
            <a:xfrm>
              <a:off x="3756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69BBCE-1177-47A4-B74F-23D840FF5F2D}"/>
                </a:ext>
              </a:extLst>
            </p:cNvPr>
            <p:cNvCxnSpPr/>
            <p:nvPr userDrawn="1"/>
          </p:nvCxnSpPr>
          <p:spPr>
            <a:xfrm>
              <a:off x="4317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F89E44A-514E-4D10-B98D-FBA4835906CE}"/>
                </a:ext>
              </a:extLst>
            </p:cNvPr>
            <p:cNvCxnSpPr/>
            <p:nvPr userDrawn="1"/>
          </p:nvCxnSpPr>
          <p:spPr>
            <a:xfrm>
              <a:off x="4130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67EF229-B28B-4205-973A-6C0D96D93AFD}"/>
                </a:ext>
              </a:extLst>
            </p:cNvPr>
            <p:cNvCxnSpPr/>
            <p:nvPr userDrawn="1"/>
          </p:nvCxnSpPr>
          <p:spPr>
            <a:xfrm>
              <a:off x="4692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006CF5D-B5DB-43B2-8BA4-10AFDB2343DD}"/>
                </a:ext>
              </a:extLst>
            </p:cNvPr>
            <p:cNvCxnSpPr/>
            <p:nvPr userDrawn="1"/>
          </p:nvCxnSpPr>
          <p:spPr>
            <a:xfrm>
              <a:off x="525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8B426F3-F9EB-4786-A25C-82AD8BABF359}"/>
                </a:ext>
              </a:extLst>
            </p:cNvPr>
            <p:cNvCxnSpPr/>
            <p:nvPr userDrawn="1"/>
          </p:nvCxnSpPr>
          <p:spPr>
            <a:xfrm>
              <a:off x="506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3C46D3B-B71D-44A8-A0C1-01E6B88A8391}"/>
                </a:ext>
              </a:extLst>
            </p:cNvPr>
            <p:cNvCxnSpPr/>
            <p:nvPr userDrawn="1"/>
          </p:nvCxnSpPr>
          <p:spPr>
            <a:xfrm>
              <a:off x="562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6109F7-8FDE-4EEC-AD36-69B4CC6EE7FD}"/>
                </a:ext>
              </a:extLst>
            </p:cNvPr>
            <p:cNvCxnSpPr/>
            <p:nvPr userDrawn="1"/>
          </p:nvCxnSpPr>
          <p:spPr>
            <a:xfrm>
              <a:off x="618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FDC69FC-D823-4E83-8D28-3D79C4A8659A}"/>
                </a:ext>
              </a:extLst>
            </p:cNvPr>
            <p:cNvCxnSpPr/>
            <p:nvPr userDrawn="1"/>
          </p:nvCxnSpPr>
          <p:spPr>
            <a:xfrm>
              <a:off x="600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24869B-D1B1-409C-BB96-11BAE3C1A185}"/>
                </a:ext>
              </a:extLst>
            </p:cNvPr>
            <p:cNvCxnSpPr/>
            <p:nvPr userDrawn="1"/>
          </p:nvCxnSpPr>
          <p:spPr>
            <a:xfrm>
              <a:off x="656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12B04F-60C4-4C80-B5D4-D576EDC4394C}"/>
                </a:ext>
              </a:extLst>
            </p:cNvPr>
            <p:cNvCxnSpPr/>
            <p:nvPr userDrawn="1"/>
          </p:nvCxnSpPr>
          <p:spPr>
            <a:xfrm>
              <a:off x="712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0570535-5807-4719-8B26-25944C515140}"/>
                </a:ext>
              </a:extLst>
            </p:cNvPr>
            <p:cNvCxnSpPr/>
            <p:nvPr userDrawn="1"/>
          </p:nvCxnSpPr>
          <p:spPr>
            <a:xfrm>
              <a:off x="693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C25B11-2057-43FD-B610-751C6FA4559A}"/>
                </a:ext>
              </a:extLst>
            </p:cNvPr>
            <p:cNvCxnSpPr/>
            <p:nvPr userDrawn="1"/>
          </p:nvCxnSpPr>
          <p:spPr>
            <a:xfrm>
              <a:off x="7500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EDDF899-580D-4E5B-B95A-1D9B8FFE361F}"/>
                </a:ext>
              </a:extLst>
            </p:cNvPr>
            <p:cNvCxnSpPr/>
            <p:nvPr userDrawn="1"/>
          </p:nvCxnSpPr>
          <p:spPr>
            <a:xfrm>
              <a:off x="8061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1D219EE-BF3E-4BA8-9B53-C43E92A34FA8}"/>
                </a:ext>
              </a:extLst>
            </p:cNvPr>
            <p:cNvCxnSpPr/>
            <p:nvPr userDrawn="1"/>
          </p:nvCxnSpPr>
          <p:spPr>
            <a:xfrm>
              <a:off x="7874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09B72C-5F49-4777-AE6B-BE9112DC73F8}"/>
                </a:ext>
              </a:extLst>
            </p:cNvPr>
            <p:cNvCxnSpPr/>
            <p:nvPr userDrawn="1"/>
          </p:nvCxnSpPr>
          <p:spPr>
            <a:xfrm>
              <a:off x="8436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0699D17-71AF-4204-82C4-5481284A31A4}"/>
                </a:ext>
              </a:extLst>
            </p:cNvPr>
            <p:cNvCxnSpPr/>
            <p:nvPr userDrawn="1"/>
          </p:nvCxnSpPr>
          <p:spPr>
            <a:xfrm>
              <a:off x="8997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FCCBDAE-C4B3-45A2-A268-A36064B66242}"/>
                </a:ext>
              </a:extLst>
            </p:cNvPr>
            <p:cNvCxnSpPr/>
            <p:nvPr userDrawn="1"/>
          </p:nvCxnSpPr>
          <p:spPr>
            <a:xfrm>
              <a:off x="8810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CD78301-F111-4383-9A13-198BD4F4E07E}"/>
                </a:ext>
              </a:extLst>
            </p:cNvPr>
            <p:cNvCxnSpPr/>
            <p:nvPr userDrawn="1"/>
          </p:nvCxnSpPr>
          <p:spPr>
            <a:xfrm>
              <a:off x="9372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6F77695-5D23-4A72-AD70-4142949BEE67}"/>
                </a:ext>
              </a:extLst>
            </p:cNvPr>
            <p:cNvCxnSpPr/>
            <p:nvPr userDrawn="1"/>
          </p:nvCxnSpPr>
          <p:spPr>
            <a:xfrm>
              <a:off x="993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B38C1C3-6D68-4795-9481-0381C929262A}"/>
                </a:ext>
              </a:extLst>
            </p:cNvPr>
            <p:cNvCxnSpPr/>
            <p:nvPr userDrawn="1"/>
          </p:nvCxnSpPr>
          <p:spPr>
            <a:xfrm>
              <a:off x="974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F95688-BADE-4421-A067-70CE17C14C0E}"/>
                </a:ext>
              </a:extLst>
            </p:cNvPr>
            <p:cNvCxnSpPr/>
            <p:nvPr userDrawn="1"/>
          </p:nvCxnSpPr>
          <p:spPr>
            <a:xfrm>
              <a:off x="1030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0CEBD27-4196-49D7-B3D3-E3C290547C3D}"/>
                </a:ext>
              </a:extLst>
            </p:cNvPr>
            <p:cNvCxnSpPr/>
            <p:nvPr userDrawn="1"/>
          </p:nvCxnSpPr>
          <p:spPr>
            <a:xfrm>
              <a:off x="1086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ACC66A9-91A5-420D-902A-A5B5D835212C}"/>
                </a:ext>
              </a:extLst>
            </p:cNvPr>
            <p:cNvCxnSpPr/>
            <p:nvPr userDrawn="1"/>
          </p:nvCxnSpPr>
          <p:spPr>
            <a:xfrm>
              <a:off x="1068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43F2214-F73C-4D3E-81F0-2B55ACAEE9DD}"/>
                </a:ext>
              </a:extLst>
            </p:cNvPr>
            <p:cNvCxnSpPr/>
            <p:nvPr userDrawn="1"/>
          </p:nvCxnSpPr>
          <p:spPr>
            <a:xfrm>
              <a:off x="1124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5D96B5-860D-4618-96D7-1D88DBB84AF3}"/>
                </a:ext>
              </a:extLst>
            </p:cNvPr>
            <p:cNvCxnSpPr/>
            <p:nvPr userDrawn="1"/>
          </p:nvCxnSpPr>
          <p:spPr>
            <a:xfrm>
              <a:off x="1180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AAACB7-0EDD-4620-BCE8-B752C8373B11}"/>
                </a:ext>
              </a:extLst>
            </p:cNvPr>
            <p:cNvCxnSpPr/>
            <p:nvPr userDrawn="1"/>
          </p:nvCxnSpPr>
          <p:spPr>
            <a:xfrm>
              <a:off x="1161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41" name="Gradient Deco">
            <a:extLst>
              <a:ext uri="{FF2B5EF4-FFF2-40B4-BE49-F238E27FC236}">
                <a16:creationId xmlns:a16="http://schemas.microsoft.com/office/drawing/2014/main" id="{B3C59EFA-D9B1-4A4B-B41B-8C497CC6230A}"/>
              </a:ext>
            </a:extLst>
          </p:cNvPr>
          <p:cNvSpPr>
            <a:spLocks/>
          </p:cNvSpPr>
          <p:nvPr userDrawn="1"/>
        </p:nvSpPr>
        <p:spPr bwMode="white">
          <a:xfrm rot="16200000">
            <a:off x="8959457" y="958455"/>
            <a:ext cx="369092" cy="18288000"/>
          </a:xfrm>
          <a:prstGeom prst="rect">
            <a:avLst/>
          </a:prstGeom>
          <a:gradFill>
            <a:gsLst>
              <a:gs pos="0">
                <a:schemeClr val="accent1">
                  <a:lumMod val="100000"/>
                </a:schemeClr>
              </a:gs>
              <a:gs pos="15000">
                <a:schemeClr val="accent2">
                  <a:lumMod val="95000"/>
                  <a:lumOff val="5000"/>
                </a:schemeClr>
              </a:gs>
              <a:gs pos="75000">
                <a:schemeClr val="accent5"/>
              </a:gs>
              <a:gs pos="60000">
                <a:schemeClr val="accent4"/>
              </a:gs>
              <a:gs pos="40000">
                <a:schemeClr val="accent3"/>
              </a:gs>
              <a:gs pos="100000">
                <a:schemeClr val="accent6"/>
              </a:gs>
            </a:gsLst>
            <a:lin ang="5400000" scaled="1"/>
          </a:gradFill>
          <a:ln>
            <a:noFill/>
          </a:ln>
        </p:spPr>
        <p:txBody>
          <a:bodyPr wrap="square" lIns="108000" tIns="54000" rIns="108000" bIns="54000" rtlCol="0" anchor="ctr" anchorCtr="0">
            <a:noAutofit/>
          </a:bodyPr>
          <a:lstStyle/>
          <a:p>
            <a:pPr lvl="0" algn="l"/>
            <a:endParaRPr lang="en-US" sz="2250" dirty="0"/>
          </a:p>
        </p:txBody>
      </p:sp>
      <p:sp>
        <p:nvSpPr>
          <p:cNvPr id="9" name="empower - DO NOT DELETE!!!" hidden="1">
            <a:extLst>
              <a:ext uri="{FF2B5EF4-FFF2-40B4-BE49-F238E27FC236}">
                <a16:creationId xmlns:a16="http://schemas.microsoft.com/office/drawing/2014/main" id="{47181C11-71A5-4872-B372-91C438435069}"/>
              </a:ext>
            </a:extLst>
          </p:cNvPr>
          <p:cNvSpPr/>
          <p:nvPr userDrawn="1">
            <p:custDataLst>
              <p:tags r:id="rId47"/>
            </p:custDataLst>
          </p:nvPr>
        </p:nvSpPr>
        <p:spPr>
          <a:xfrm>
            <a:off x="0" y="0"/>
            <a:ext cx="0" cy="0"/>
          </a:xfrm>
          <a:prstGeom prst="ellipse">
            <a:avLst/>
          </a:prstGeom>
          <a:solidFill>
            <a:schemeClr val="accent1"/>
          </a:solidFill>
          <a:ln>
            <a:noFill/>
          </a:ln>
        </p:spPr>
        <p:txBody>
          <a:bodyPr wrap="square" lIns="140400" tIns="140400" rIns="140400" bIns="140400" rtlCol="0" anchor="ctr" anchorCtr="0">
            <a:noAutofit/>
          </a:bodyPr>
          <a:lstStyle/>
          <a:p>
            <a:pPr lvl="0" algn="l" defTabSz="1404018"/>
            <a:endParaRPr lang="en-US" sz="2250" dirty="0"/>
          </a:p>
        </p:txBody>
      </p:sp>
    </p:spTree>
    <p:extLst>
      <p:ext uri="{BB962C8B-B14F-4D97-AF65-F5344CB8AC3E}">
        <p14:creationId xmlns:p14="http://schemas.microsoft.com/office/powerpoint/2010/main" val="1057251054"/>
      </p:ext>
    </p:extLst>
  </p:cSld>
  <p:clrMap bg1="lt1" tx1="dk1" bg2="lt2" tx2="dk2" accent1="accent1" accent2="accent2" accent3="accent3" accent4="accent4" accent5="accent5" accent6="accent6" hlink="hlink" folHlink="folHlink"/>
  <p:sldLayoutIdLst>
    <p:sldLayoutId id="2147483884" r:id="rId1"/>
    <p:sldLayoutId id="2147483876" r:id="rId2"/>
    <p:sldLayoutId id="2147483802" r:id="rId3"/>
    <p:sldLayoutId id="2147483803" r:id="rId4"/>
    <p:sldLayoutId id="2147483810" r:id="rId5"/>
    <p:sldLayoutId id="2147483811" r:id="rId6"/>
    <p:sldLayoutId id="2147483812" r:id="rId7"/>
    <p:sldLayoutId id="2147483888" r:id="rId8"/>
    <p:sldLayoutId id="2147483813" r:id="rId9"/>
    <p:sldLayoutId id="2147483814" r:id="rId10"/>
    <p:sldLayoutId id="2147483825" r:id="rId11"/>
    <p:sldLayoutId id="2147483826" r:id="rId12"/>
    <p:sldLayoutId id="2147483831" r:id="rId13"/>
    <p:sldLayoutId id="2147483886" r:id="rId14"/>
    <p:sldLayoutId id="2147483832" r:id="rId15"/>
    <p:sldLayoutId id="2147483877" r:id="rId16"/>
    <p:sldLayoutId id="2147483852" r:id="rId17"/>
    <p:sldLayoutId id="2147483851" r:id="rId18"/>
    <p:sldLayoutId id="2147483845" r:id="rId19"/>
    <p:sldLayoutId id="2147483850" r:id="rId20"/>
    <p:sldLayoutId id="2147483805" r:id="rId21"/>
    <p:sldLayoutId id="2147483823" r:id="rId22"/>
    <p:sldLayoutId id="2147483819" r:id="rId23"/>
    <p:sldLayoutId id="2147483841" r:id="rId24"/>
    <p:sldLayoutId id="2147483842" r:id="rId25"/>
    <p:sldLayoutId id="2147483843" r:id="rId26"/>
    <p:sldLayoutId id="2147483844" r:id="rId27"/>
    <p:sldLayoutId id="2147483868" r:id="rId28"/>
    <p:sldLayoutId id="2147483855" r:id="rId29"/>
    <p:sldLayoutId id="2147483885" r:id="rId30"/>
    <p:sldLayoutId id="2147483867" r:id="rId31"/>
    <p:sldLayoutId id="2147483858" r:id="rId32"/>
    <p:sldLayoutId id="2147483857" r:id="rId33"/>
    <p:sldLayoutId id="2147483887" r:id="rId34"/>
    <p:sldLayoutId id="2147483896" r:id="rId35"/>
    <p:sldLayoutId id="2147483897" r:id="rId36"/>
    <p:sldLayoutId id="2147483898" r:id="rId37"/>
    <p:sldLayoutId id="2147483899" r:id="rId38"/>
    <p:sldLayoutId id="2147483894" r:id="rId39"/>
    <p:sldLayoutId id="2147483864" r:id="rId40"/>
    <p:sldLayoutId id="2147483891" r:id="rId41"/>
  </p:sldLayoutIdLst>
  <p:hf hdr="0"/>
  <p:txStyles>
    <p:titleStyle>
      <a:lvl1pPr algn="l" defTabSz="1404018" rtl="0" eaLnBrk="1" latinLnBrk="0" hangingPunct="1">
        <a:lnSpc>
          <a:spcPts val="4502"/>
        </a:lnSpc>
        <a:spcBef>
          <a:spcPct val="0"/>
        </a:spcBef>
        <a:buNone/>
        <a:defRPr sz="4502" kern="1200" spc="-150" baseline="0">
          <a:solidFill>
            <a:schemeClr val="tx1"/>
          </a:solidFill>
          <a:latin typeface="Umlaut Black" panose="00000A00000000000000" pitchFamily="50" charset="0"/>
          <a:ea typeface="+mj-ea"/>
          <a:cs typeface="+mj-cs"/>
        </a:defRPr>
      </a:lvl1pPr>
    </p:titleStyle>
    <p:bodyStyle>
      <a:lvl1pPr marL="0" indent="0" algn="l" defTabSz="1404018" rtl="0" eaLnBrk="1" latinLnBrk="0" hangingPunct="1">
        <a:lnSpc>
          <a:spcPct val="110000"/>
        </a:lnSpc>
        <a:spcBef>
          <a:spcPts val="1502"/>
        </a:spcBef>
        <a:buFont typeface="Arial" panose="020B0604020202020204" pitchFamily="34" charset="0"/>
        <a:buNone/>
        <a:defRPr sz="3000" kern="1200" baseline="0">
          <a:solidFill>
            <a:schemeClr val="tx1"/>
          </a:solidFill>
          <a:latin typeface="+mn-lt"/>
          <a:ea typeface="+mn-ea"/>
          <a:cs typeface="+mn-cs"/>
        </a:defRPr>
      </a:lvl1pPr>
      <a:lvl2pPr marL="419106" indent="-419106" algn="l" defTabSz="1404018" rtl="0" eaLnBrk="1" latinLnBrk="0" hangingPunct="1">
        <a:lnSpc>
          <a:spcPct val="110000"/>
        </a:lnSpc>
        <a:spcBef>
          <a:spcPts val="750"/>
        </a:spcBef>
        <a:buSzPct val="60000"/>
        <a:buFont typeface="Wingdings" panose="05000000000000000000" pitchFamily="2" charset="2"/>
        <a:buChar char=""/>
        <a:defRPr sz="3000" kern="1200" spc="0" baseline="0">
          <a:solidFill>
            <a:schemeClr val="tx1"/>
          </a:solidFill>
          <a:latin typeface="+mn-lt"/>
          <a:ea typeface="+mn-ea"/>
          <a:cs typeface="+mn-cs"/>
        </a:defRPr>
      </a:lvl2pPr>
      <a:lvl3pPr marL="842411" indent="-421206" algn="l" defTabSz="1404018" rtl="0" eaLnBrk="1" latinLnBrk="0" hangingPunct="1">
        <a:lnSpc>
          <a:spcPct val="110000"/>
        </a:lnSpc>
        <a:spcBef>
          <a:spcPts val="301"/>
        </a:spcBef>
        <a:buSzPct val="60000"/>
        <a:buFont typeface="Wingdings" panose="05000000000000000000" pitchFamily="2" charset="2"/>
        <a:buChar char=""/>
        <a:defRPr sz="3000" kern="1200">
          <a:solidFill>
            <a:schemeClr val="tx1"/>
          </a:solidFill>
          <a:latin typeface="+mn-lt"/>
          <a:ea typeface="+mn-ea"/>
          <a:cs typeface="+mn-cs"/>
        </a:defRPr>
      </a:lvl3pPr>
      <a:lvl4pPr marL="1263617" indent="-421206" algn="l" defTabSz="1404018" rtl="0" eaLnBrk="1" latinLnBrk="0" hangingPunct="1">
        <a:lnSpc>
          <a:spcPct val="110000"/>
        </a:lnSpc>
        <a:spcBef>
          <a:spcPts val="301"/>
        </a:spcBef>
        <a:buSzPct val="60000"/>
        <a:buFont typeface="Wingdings" panose="05000000000000000000" pitchFamily="2" charset="2"/>
        <a:buChar char=""/>
        <a:defRPr sz="3000" kern="1200">
          <a:solidFill>
            <a:schemeClr val="tx1"/>
          </a:solidFill>
          <a:latin typeface="+mn-lt"/>
          <a:ea typeface="+mn-ea"/>
          <a:cs typeface="+mn-cs"/>
        </a:defRPr>
      </a:lvl4pPr>
      <a:lvl5pPr marL="1263617" indent="-421206" algn="l" defTabSz="1404018" rtl="0" eaLnBrk="1" latinLnBrk="0" hangingPunct="1">
        <a:lnSpc>
          <a:spcPct val="100000"/>
        </a:lnSpc>
        <a:spcBef>
          <a:spcPts val="301"/>
        </a:spcBef>
        <a:buSzPct val="60000"/>
        <a:buFont typeface="Wingdings" panose="05000000000000000000" pitchFamily="2" charset="2"/>
        <a:buChar char=""/>
        <a:defRPr sz="2250" kern="1200" baseline="0">
          <a:solidFill>
            <a:schemeClr val="tx1"/>
          </a:solidFill>
          <a:latin typeface="+mn-lt"/>
          <a:ea typeface="+mn-ea"/>
          <a:cs typeface="+mn-cs"/>
        </a:defRPr>
      </a:lvl5pPr>
      <a:lvl6pPr marL="421206" indent="-421206" algn="l" defTabSz="1404018" rtl="0" eaLnBrk="1" latinLnBrk="0" hangingPunct="1">
        <a:lnSpc>
          <a:spcPct val="110000"/>
        </a:lnSpc>
        <a:spcBef>
          <a:spcPts val="750"/>
        </a:spcBef>
        <a:buFont typeface="+mj-lt"/>
        <a:buAutoNum type="arabicPeriod"/>
        <a:defRPr sz="3000" kern="1200">
          <a:solidFill>
            <a:schemeClr val="tx1"/>
          </a:solidFill>
          <a:latin typeface="+mn-lt"/>
          <a:ea typeface="+mn-ea"/>
          <a:cs typeface="+mn-cs"/>
        </a:defRPr>
      </a:lvl6pPr>
      <a:lvl7pPr marL="842411" indent="-421206" algn="l" defTabSz="1404018" rtl="0" eaLnBrk="1" latinLnBrk="0" hangingPunct="1">
        <a:lnSpc>
          <a:spcPct val="110000"/>
        </a:lnSpc>
        <a:spcBef>
          <a:spcPts val="301"/>
        </a:spcBef>
        <a:buFont typeface="+mj-lt"/>
        <a:buAutoNum type="alphaLcPeriod"/>
        <a:defRPr sz="3000" kern="1200">
          <a:solidFill>
            <a:schemeClr val="tx1"/>
          </a:solidFill>
          <a:latin typeface="+mn-lt"/>
          <a:ea typeface="+mn-ea"/>
          <a:cs typeface="+mn-cs"/>
        </a:defRPr>
      </a:lvl7pPr>
      <a:lvl8pPr marL="1263617" indent="-421206" algn="l" defTabSz="1404018" rtl="0" eaLnBrk="1" latinLnBrk="0" hangingPunct="1">
        <a:lnSpc>
          <a:spcPct val="110000"/>
        </a:lnSpc>
        <a:spcBef>
          <a:spcPts val="301"/>
        </a:spcBef>
        <a:buFont typeface="+mj-lt"/>
        <a:buAutoNum type="romanUcPeriod"/>
        <a:defRPr sz="3000" kern="1200">
          <a:solidFill>
            <a:schemeClr val="tx1"/>
          </a:solidFill>
          <a:latin typeface="+mn-lt"/>
          <a:ea typeface="+mn-ea"/>
          <a:cs typeface="+mn-cs"/>
        </a:defRPr>
      </a:lvl8pPr>
      <a:lvl9pPr marL="0" indent="0" algn="l" defTabSz="1404018" rtl="0" eaLnBrk="1" latinLnBrk="0" hangingPunct="1">
        <a:lnSpc>
          <a:spcPct val="110000"/>
        </a:lnSpc>
        <a:spcBef>
          <a:spcPts val="1502"/>
        </a:spcBef>
        <a:buFont typeface="+mj-lt"/>
        <a:buNone/>
        <a:defRPr sz="3000" kern="1200" baseline="0">
          <a:solidFill>
            <a:schemeClr val="tx1"/>
          </a:solidFill>
          <a:latin typeface="Tilde Black" panose="00000A00000000000000" pitchFamily="2" charset="0"/>
          <a:ea typeface="+mn-ea"/>
          <a:cs typeface="+mn-cs"/>
        </a:defRPr>
      </a:lvl9pPr>
    </p:bodyStyle>
    <p:otherStyle>
      <a:defPPr>
        <a:defRPr lang="de-DE"/>
      </a:defPPr>
      <a:lvl1pPr marL="0" algn="l" defTabSz="1371617" rtl="0" eaLnBrk="1" latinLnBrk="0" hangingPunct="1">
        <a:defRPr sz="2702" kern="1200">
          <a:solidFill>
            <a:schemeClr val="tx1"/>
          </a:solidFill>
          <a:latin typeface="+mn-lt"/>
          <a:ea typeface="+mn-ea"/>
          <a:cs typeface="+mn-cs"/>
        </a:defRPr>
      </a:lvl1pPr>
      <a:lvl2pPr marL="685809" algn="l" defTabSz="1371617" rtl="0" eaLnBrk="1" latinLnBrk="0" hangingPunct="1">
        <a:defRPr sz="2702" kern="1200">
          <a:solidFill>
            <a:schemeClr val="tx1"/>
          </a:solidFill>
          <a:latin typeface="+mn-lt"/>
          <a:ea typeface="+mn-ea"/>
          <a:cs typeface="+mn-cs"/>
        </a:defRPr>
      </a:lvl2pPr>
      <a:lvl3pPr marL="1371617" algn="l" defTabSz="1371617" rtl="0" eaLnBrk="1" latinLnBrk="0" hangingPunct="1">
        <a:defRPr sz="2702" kern="1200">
          <a:solidFill>
            <a:schemeClr val="tx1"/>
          </a:solidFill>
          <a:latin typeface="+mn-lt"/>
          <a:ea typeface="+mn-ea"/>
          <a:cs typeface="+mn-cs"/>
        </a:defRPr>
      </a:lvl3pPr>
      <a:lvl4pPr marL="2057426" algn="l" defTabSz="1371617" rtl="0" eaLnBrk="1" latinLnBrk="0" hangingPunct="1">
        <a:defRPr sz="2702" kern="1200">
          <a:solidFill>
            <a:schemeClr val="tx1"/>
          </a:solidFill>
          <a:latin typeface="+mn-lt"/>
          <a:ea typeface="+mn-ea"/>
          <a:cs typeface="+mn-cs"/>
        </a:defRPr>
      </a:lvl4pPr>
      <a:lvl5pPr marL="2743235" algn="l" defTabSz="1371617" rtl="0" eaLnBrk="1" latinLnBrk="0" hangingPunct="1">
        <a:defRPr sz="2702" kern="1200">
          <a:solidFill>
            <a:schemeClr val="tx1"/>
          </a:solidFill>
          <a:latin typeface="+mn-lt"/>
          <a:ea typeface="+mn-ea"/>
          <a:cs typeface="+mn-cs"/>
        </a:defRPr>
      </a:lvl5pPr>
      <a:lvl6pPr marL="3429044" algn="l" defTabSz="1371617" rtl="0" eaLnBrk="1" latinLnBrk="0" hangingPunct="1">
        <a:defRPr sz="2702" kern="1200">
          <a:solidFill>
            <a:schemeClr val="tx1"/>
          </a:solidFill>
          <a:latin typeface="+mn-lt"/>
          <a:ea typeface="+mn-ea"/>
          <a:cs typeface="+mn-cs"/>
        </a:defRPr>
      </a:lvl6pPr>
      <a:lvl7pPr marL="4114851" algn="l" defTabSz="1371617" rtl="0" eaLnBrk="1" latinLnBrk="0" hangingPunct="1">
        <a:defRPr sz="2702" kern="1200">
          <a:solidFill>
            <a:schemeClr val="tx1"/>
          </a:solidFill>
          <a:latin typeface="+mn-lt"/>
          <a:ea typeface="+mn-ea"/>
          <a:cs typeface="+mn-cs"/>
        </a:defRPr>
      </a:lvl7pPr>
      <a:lvl8pPr marL="4800660" algn="l" defTabSz="1371617" rtl="0" eaLnBrk="1" latinLnBrk="0" hangingPunct="1">
        <a:defRPr sz="2702" kern="1200">
          <a:solidFill>
            <a:schemeClr val="tx1"/>
          </a:solidFill>
          <a:latin typeface="+mn-lt"/>
          <a:ea typeface="+mn-ea"/>
          <a:cs typeface="+mn-cs"/>
        </a:defRPr>
      </a:lvl8pPr>
      <a:lvl9pPr marL="5486469" algn="l" defTabSz="1371617" rtl="0" eaLnBrk="1" latinLnBrk="0" hangingPunct="1">
        <a:defRPr sz="270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8.xml"/><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0.xm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slide" Target="slide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0.xml"/><Relationship Id="rId3" Type="http://schemas.openxmlformats.org/officeDocument/2006/relationships/slide" Target="slide3.xml"/><Relationship Id="rId7" Type="http://schemas.openxmlformats.org/officeDocument/2006/relationships/slide" Target="slide13.xml"/><Relationship Id="rId12" Type="http://schemas.openxmlformats.org/officeDocument/2006/relationships/slide" Target="slide19.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5.xml"/><Relationship Id="rId4" Type="http://schemas.openxmlformats.org/officeDocument/2006/relationships/slide" Target="slide5.xml"/><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2.xml"/><Relationship Id="rId7"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2.xml"/><Relationship Id="rId5" Type="http://schemas.openxmlformats.org/officeDocument/2006/relationships/image" Target="../media/image8.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4.xm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5.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17.png"/><Relationship Id="rId5" Type="http://schemas.openxmlformats.org/officeDocument/2006/relationships/slide" Target="slide2.xml"/><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6.xml"/><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7.xml"/><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00280E-C206-75B8-96DD-60D4DE1C556B}"/>
              </a:ext>
            </a:extLst>
          </p:cNvPr>
          <p:cNvPicPr>
            <a:picLocks noChangeAspect="1"/>
          </p:cNvPicPr>
          <p:nvPr/>
        </p:nvPicPr>
        <p:blipFill>
          <a:blip r:embed="rId2"/>
          <a:stretch>
            <a:fillRect/>
          </a:stretch>
        </p:blipFill>
        <p:spPr>
          <a:xfrm>
            <a:off x="23004" y="0"/>
            <a:ext cx="18338255" cy="10285200"/>
          </a:xfrm>
          <a:prstGeom prst="rect">
            <a:avLst/>
          </a:prstGeom>
        </p:spPr>
      </p:pic>
    </p:spTree>
    <p:extLst>
      <p:ext uri="{BB962C8B-B14F-4D97-AF65-F5344CB8AC3E}">
        <p14:creationId xmlns:p14="http://schemas.microsoft.com/office/powerpoint/2010/main" val="110593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pic>
        <p:nvPicPr>
          <p:cNvPr id="15" name="Picture 14">
            <a:extLst>
              <a:ext uri="{FF2B5EF4-FFF2-40B4-BE49-F238E27FC236}">
                <a16:creationId xmlns:a16="http://schemas.microsoft.com/office/drawing/2014/main" id="{A278614A-BBE6-2852-CBA4-304A9D1B3FAC}"/>
              </a:ext>
            </a:extLst>
          </p:cNvPr>
          <p:cNvPicPr>
            <a:picLocks noChangeAspect="1"/>
          </p:cNvPicPr>
          <p:nvPr/>
        </p:nvPicPr>
        <p:blipFill>
          <a:blip r:embed="rId7"/>
          <a:stretch>
            <a:fillRect/>
          </a:stretch>
        </p:blipFill>
        <p:spPr>
          <a:xfrm>
            <a:off x="11620056" y="406273"/>
            <a:ext cx="5252992" cy="2532629"/>
          </a:xfrm>
          <a:prstGeom prst="rect">
            <a:avLst/>
          </a:prstGeom>
        </p:spPr>
      </p:pic>
      <p:grpSp>
        <p:nvGrpSpPr>
          <p:cNvPr id="20" name="Group 19">
            <a:extLst>
              <a:ext uri="{FF2B5EF4-FFF2-40B4-BE49-F238E27FC236}">
                <a16:creationId xmlns:a16="http://schemas.microsoft.com/office/drawing/2014/main" id="{D0E855D9-BED5-2124-5ABA-8DAB536BDDFE}"/>
              </a:ext>
            </a:extLst>
          </p:cNvPr>
          <p:cNvGrpSpPr/>
          <p:nvPr/>
        </p:nvGrpSpPr>
        <p:grpSpPr>
          <a:xfrm>
            <a:off x="132378" y="1696573"/>
            <a:ext cx="10510520" cy="7267047"/>
            <a:chOff x="132378" y="1686453"/>
            <a:chExt cx="9698637" cy="7391556"/>
          </a:xfrm>
        </p:grpSpPr>
        <p:pic>
          <p:nvPicPr>
            <p:cNvPr id="18" name="Picture 17">
              <a:extLst>
                <a:ext uri="{FF2B5EF4-FFF2-40B4-BE49-F238E27FC236}">
                  <a16:creationId xmlns:a16="http://schemas.microsoft.com/office/drawing/2014/main" id="{9246FD37-84AF-3AD8-BF1A-64801688F047}"/>
                </a:ext>
              </a:extLst>
            </p:cNvPr>
            <p:cNvPicPr>
              <a:picLocks noChangeAspect="1"/>
            </p:cNvPicPr>
            <p:nvPr/>
          </p:nvPicPr>
          <p:blipFill rotWithShape="1">
            <a:blip r:embed="rId8"/>
            <a:srcRect t="37661" r="37318" b="11172"/>
            <a:stretch/>
          </p:blipFill>
          <p:spPr>
            <a:xfrm>
              <a:off x="301221" y="5563543"/>
              <a:ext cx="8842779" cy="3514466"/>
            </a:xfrm>
            <a:prstGeom prst="rect">
              <a:avLst/>
            </a:prstGeom>
          </p:spPr>
        </p:pic>
        <p:pic>
          <p:nvPicPr>
            <p:cNvPr id="13" name="Picture 12">
              <a:extLst>
                <a:ext uri="{FF2B5EF4-FFF2-40B4-BE49-F238E27FC236}">
                  <a16:creationId xmlns:a16="http://schemas.microsoft.com/office/drawing/2014/main" id="{1C4861A1-5F64-C1F3-1CC1-5DF61E63211A}"/>
                </a:ext>
              </a:extLst>
            </p:cNvPr>
            <p:cNvPicPr>
              <a:picLocks noChangeAspect="1"/>
            </p:cNvPicPr>
            <p:nvPr/>
          </p:nvPicPr>
          <p:blipFill rotWithShape="1">
            <a:blip r:embed="rId8"/>
            <a:srcRect l="-641" t="-21" r="39945" b="61513"/>
            <a:stretch/>
          </p:blipFill>
          <p:spPr>
            <a:xfrm>
              <a:off x="132378" y="1686453"/>
              <a:ext cx="9698637" cy="2995896"/>
            </a:xfrm>
            <a:prstGeom prst="rect">
              <a:avLst/>
            </a:prstGeom>
          </p:spPr>
        </p:pic>
        <p:pic>
          <p:nvPicPr>
            <p:cNvPr id="17" name="Picture 16">
              <a:extLst>
                <a:ext uri="{FF2B5EF4-FFF2-40B4-BE49-F238E27FC236}">
                  <a16:creationId xmlns:a16="http://schemas.microsoft.com/office/drawing/2014/main" id="{8D2F8EDA-5680-6FAE-EEDF-77AF55A14E76}"/>
                </a:ext>
              </a:extLst>
            </p:cNvPr>
            <p:cNvPicPr>
              <a:picLocks noChangeAspect="1"/>
            </p:cNvPicPr>
            <p:nvPr/>
          </p:nvPicPr>
          <p:blipFill rotWithShape="1">
            <a:blip r:embed="rId9"/>
            <a:srcRect t="40091" r="1627"/>
            <a:stretch/>
          </p:blipFill>
          <p:spPr>
            <a:xfrm>
              <a:off x="228599" y="4569501"/>
              <a:ext cx="9602416" cy="989939"/>
            </a:xfrm>
            <a:prstGeom prst="rect">
              <a:avLst/>
            </a:prstGeom>
          </p:spPr>
        </p:pic>
      </p:grpSp>
      <p:sp>
        <p:nvSpPr>
          <p:cNvPr id="12" name="Rectangle: Rounded Corners 11">
            <a:extLst>
              <a:ext uri="{FF2B5EF4-FFF2-40B4-BE49-F238E27FC236}">
                <a16:creationId xmlns:a16="http://schemas.microsoft.com/office/drawing/2014/main" id="{B65AE91E-E8DA-5DC8-59F3-4C375C858203}"/>
              </a:ext>
            </a:extLst>
          </p:cNvPr>
          <p:cNvSpPr/>
          <p:nvPr/>
        </p:nvSpPr>
        <p:spPr>
          <a:xfrm rot="5400000">
            <a:off x="4586494" y="3318551"/>
            <a:ext cx="782847" cy="9583017"/>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1" name="Rectangle: Rounded Corners 10">
            <a:extLst>
              <a:ext uri="{FF2B5EF4-FFF2-40B4-BE49-F238E27FC236}">
                <a16:creationId xmlns:a16="http://schemas.microsoft.com/office/drawing/2014/main" id="{466F3401-B4EB-60DC-2D07-03D567E09479}"/>
              </a:ext>
            </a:extLst>
          </p:cNvPr>
          <p:cNvSpPr/>
          <p:nvPr/>
        </p:nvSpPr>
        <p:spPr>
          <a:xfrm>
            <a:off x="1155368" y="2639573"/>
            <a:ext cx="1323500" cy="428299"/>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1" name="Rectangle: Rounded Corners 20">
            <a:extLst>
              <a:ext uri="{FF2B5EF4-FFF2-40B4-BE49-F238E27FC236}">
                <a16:creationId xmlns:a16="http://schemas.microsoft.com/office/drawing/2014/main" id="{989E635F-90C1-85B2-0D69-A482DE82916A}"/>
              </a:ext>
            </a:extLst>
          </p:cNvPr>
          <p:cNvSpPr/>
          <p:nvPr/>
        </p:nvSpPr>
        <p:spPr>
          <a:xfrm>
            <a:off x="2833294" y="4988083"/>
            <a:ext cx="2348306" cy="51015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2" name="Rectangle: Rounded Corners 21">
            <a:extLst>
              <a:ext uri="{FF2B5EF4-FFF2-40B4-BE49-F238E27FC236}">
                <a16:creationId xmlns:a16="http://schemas.microsoft.com/office/drawing/2014/main" id="{31CE7B53-3C20-1260-C214-7172636C58A4}"/>
              </a:ext>
            </a:extLst>
          </p:cNvPr>
          <p:cNvSpPr/>
          <p:nvPr/>
        </p:nvSpPr>
        <p:spPr>
          <a:xfrm>
            <a:off x="423866" y="6105189"/>
            <a:ext cx="2348306" cy="51015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Rectangle: Rounded Corners 6">
            <a:extLst>
              <a:ext uri="{FF2B5EF4-FFF2-40B4-BE49-F238E27FC236}">
                <a16:creationId xmlns:a16="http://schemas.microsoft.com/office/drawing/2014/main" id="{9DA928CA-D7C1-A1D1-F89B-FF54DE733710}"/>
              </a:ext>
            </a:extLst>
          </p:cNvPr>
          <p:cNvSpPr/>
          <p:nvPr/>
        </p:nvSpPr>
        <p:spPr>
          <a:xfrm>
            <a:off x="315354" y="1575928"/>
            <a:ext cx="4485245" cy="493345"/>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0" name="TextBox 9">
            <a:extLst>
              <a:ext uri="{FF2B5EF4-FFF2-40B4-BE49-F238E27FC236}">
                <a16:creationId xmlns:a16="http://schemas.microsoft.com/office/drawing/2014/main" id="{A096C8A5-5133-48C3-17AF-16787194B89B}"/>
              </a:ext>
            </a:extLst>
          </p:cNvPr>
          <p:cNvSpPr txBox="1"/>
          <p:nvPr/>
        </p:nvSpPr>
        <p:spPr>
          <a:xfrm>
            <a:off x="11150222" y="3043719"/>
            <a:ext cx="6466555" cy="4662815"/>
          </a:xfrm>
          <a:prstGeom prst="rect">
            <a:avLst/>
          </a:prstGeom>
          <a:noFill/>
        </p:spPr>
        <p:txBody>
          <a:bodyPr wrap="square">
            <a:spAutoFit/>
          </a:bodyPr>
          <a:lstStyle/>
          <a:p>
            <a:pPr marL="457200" indent="-457200">
              <a:buFont typeface="Wingdings" panose="05000000000000000000" pitchFamily="2" charset="2"/>
              <a:buChar char="q"/>
            </a:pPr>
            <a:r>
              <a:rPr lang="en-US" dirty="0"/>
              <a:t>Outlier removal by using 3 standard deviation technique. If value is greater than 3 standard deviation, then it can be considered as an Outlier, Here Higher limit is “</a:t>
            </a:r>
            <a:r>
              <a:rPr lang="en-US" b="1" dirty="0"/>
              <a:t>2,94,498</a:t>
            </a:r>
            <a:r>
              <a:rPr lang="en-US" dirty="0"/>
              <a:t>” , so definitely “ “2,85,60,000” is an outlier and it has to be removed in revenue generated column.</a:t>
            </a:r>
          </a:p>
          <a:p>
            <a:pPr marL="457200" indent="-457200">
              <a:buFont typeface="Wingdings" panose="05000000000000000000" pitchFamily="2" charset="2"/>
              <a:buChar char="q"/>
            </a:pPr>
            <a:r>
              <a:rPr lang="en-US" dirty="0"/>
              <a:t>We also know that revenue generated cannot be negative, so there are now negative records.</a:t>
            </a:r>
          </a:p>
        </p:txBody>
      </p:sp>
      <p:cxnSp>
        <p:nvCxnSpPr>
          <p:cNvPr id="14" name="Connector: Elbow 13">
            <a:extLst>
              <a:ext uri="{FF2B5EF4-FFF2-40B4-BE49-F238E27FC236}">
                <a16:creationId xmlns:a16="http://schemas.microsoft.com/office/drawing/2014/main" id="{6D2548BD-1456-5791-F486-AFB9E46E5415}"/>
              </a:ext>
            </a:extLst>
          </p:cNvPr>
          <p:cNvCxnSpPr>
            <a:cxnSpLocks/>
          </p:cNvCxnSpPr>
          <p:nvPr/>
        </p:nvCxnSpPr>
        <p:spPr>
          <a:xfrm>
            <a:off x="2590800" y="2781300"/>
            <a:ext cx="8559422" cy="457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52DDDFC-7632-C475-297C-9B3000DEBE7F}"/>
              </a:ext>
            </a:extLst>
          </p:cNvPr>
          <p:cNvCxnSpPr>
            <a:cxnSpLocks/>
            <a:stCxn id="12" idx="0"/>
          </p:cNvCxnSpPr>
          <p:nvPr/>
        </p:nvCxnSpPr>
        <p:spPr>
          <a:xfrm flipV="1">
            <a:off x="9769426" y="6607615"/>
            <a:ext cx="1508174" cy="15024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39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6286274" cy="652466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rot="5400000">
            <a:off x="7572094" y="814671"/>
            <a:ext cx="1353348" cy="16232780"/>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pic>
        <p:nvPicPr>
          <p:cNvPr id="10" name="Picture 9">
            <a:extLst>
              <a:ext uri="{FF2B5EF4-FFF2-40B4-BE49-F238E27FC236}">
                <a16:creationId xmlns:a16="http://schemas.microsoft.com/office/drawing/2014/main" id="{D6E25979-B111-CE01-77BB-66579D0D0F87}"/>
              </a:ext>
            </a:extLst>
          </p:cNvPr>
          <p:cNvPicPr>
            <a:picLocks noChangeAspect="1"/>
          </p:cNvPicPr>
          <p:nvPr/>
        </p:nvPicPr>
        <p:blipFill>
          <a:blip r:embed="rId7"/>
          <a:stretch>
            <a:fillRect/>
          </a:stretch>
        </p:blipFill>
        <p:spPr>
          <a:xfrm>
            <a:off x="355293" y="1729719"/>
            <a:ext cx="16009864" cy="6099086"/>
          </a:xfrm>
          <a:prstGeom prst="rect">
            <a:avLst/>
          </a:prstGeom>
        </p:spPr>
      </p:pic>
      <p:sp>
        <p:nvSpPr>
          <p:cNvPr id="12" name="Rectangle: Rounded Corners 11">
            <a:extLst>
              <a:ext uri="{FF2B5EF4-FFF2-40B4-BE49-F238E27FC236}">
                <a16:creationId xmlns:a16="http://schemas.microsoft.com/office/drawing/2014/main" id="{B65AE91E-E8DA-5DC8-59F3-4C375C858203}"/>
              </a:ext>
            </a:extLst>
          </p:cNvPr>
          <p:cNvSpPr/>
          <p:nvPr/>
        </p:nvSpPr>
        <p:spPr>
          <a:xfrm rot="5400000">
            <a:off x="13478479" y="3018821"/>
            <a:ext cx="3733800" cy="2039557"/>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4" name="Rectangle: Rounded Corners 13">
            <a:extLst>
              <a:ext uri="{FF2B5EF4-FFF2-40B4-BE49-F238E27FC236}">
                <a16:creationId xmlns:a16="http://schemas.microsoft.com/office/drawing/2014/main" id="{BABDD165-C302-5C9F-D081-D96531501D00}"/>
              </a:ext>
            </a:extLst>
          </p:cNvPr>
          <p:cNvSpPr/>
          <p:nvPr/>
        </p:nvSpPr>
        <p:spPr>
          <a:xfrm rot="5400000">
            <a:off x="1667149" y="6886851"/>
            <a:ext cx="716669" cy="174023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TextBox 6">
            <a:extLst>
              <a:ext uri="{FF2B5EF4-FFF2-40B4-BE49-F238E27FC236}">
                <a16:creationId xmlns:a16="http://schemas.microsoft.com/office/drawing/2014/main" id="{B6506255-5AE0-4DBB-AF49-089CD5DD8D2C}"/>
              </a:ext>
            </a:extLst>
          </p:cNvPr>
          <p:cNvSpPr txBox="1"/>
          <p:nvPr/>
        </p:nvSpPr>
        <p:spPr>
          <a:xfrm>
            <a:off x="195361" y="8199789"/>
            <a:ext cx="13749240" cy="1338828"/>
          </a:xfrm>
          <a:prstGeom prst="rect">
            <a:avLst/>
          </a:prstGeom>
          <a:noFill/>
        </p:spPr>
        <p:txBody>
          <a:bodyPr wrap="square">
            <a:spAutoFit/>
          </a:bodyPr>
          <a:lstStyle/>
          <a:p>
            <a:pPr marL="457200" indent="-457200">
              <a:buFont typeface="Wingdings" panose="05000000000000000000" pitchFamily="2" charset="2"/>
              <a:buChar char="q"/>
            </a:pPr>
            <a:r>
              <a:rPr lang="en-US" dirty="0"/>
              <a:t>5 rows with greater than higher limit was available in the revenue generated column, and it was removed by modifying the data frame.</a:t>
            </a:r>
          </a:p>
          <a:p>
            <a:pPr marL="457200" indent="-457200">
              <a:buFont typeface="Wingdings" panose="05000000000000000000" pitchFamily="2" charset="2"/>
              <a:buChar char="q"/>
            </a:pPr>
            <a:r>
              <a:rPr lang="en-US" dirty="0"/>
              <a:t>After removing the data errors now the df_bookings is having “134573” rows.</a:t>
            </a:r>
          </a:p>
        </p:txBody>
      </p:sp>
    </p:spTree>
    <p:extLst>
      <p:ext uri="{BB962C8B-B14F-4D97-AF65-F5344CB8AC3E}">
        <p14:creationId xmlns:p14="http://schemas.microsoft.com/office/powerpoint/2010/main" val="2470268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5</a:t>
            </a:r>
          </a:p>
        </p:txBody>
      </p:sp>
      <p:sp>
        <p:nvSpPr>
          <p:cNvPr id="13" name="Rectangle: Rounded Corners 12">
            <a:extLst>
              <a:ext uri="{FF2B5EF4-FFF2-40B4-BE49-F238E27FC236}">
                <a16:creationId xmlns:a16="http://schemas.microsoft.com/office/drawing/2014/main" id="{0DD578A1-D23B-078E-A582-DC63D7D4AAAB}"/>
              </a:ext>
            </a:extLst>
          </p:cNvPr>
          <p:cNvSpPr/>
          <p:nvPr/>
        </p:nvSpPr>
        <p:spPr>
          <a:xfrm>
            <a:off x="242197" y="1701870"/>
            <a:ext cx="8327832" cy="7923405"/>
          </a:xfrm>
          <a:prstGeom prst="roundRect">
            <a:avLst>
              <a:gd name="adj" fmla="val 4265"/>
            </a:avLst>
          </a:prstGeom>
          <a:noFill/>
          <a:ln w="57150">
            <a:solidFill>
              <a:srgbClr val="A42384"/>
            </a:solidFill>
          </a:ln>
        </p:spPr>
        <p:txBody>
          <a:bodyPr wrap="square" lIns="140400" tIns="140400" rIns="140400" bIns="140400" rtlCol="0" anchor="ctr" anchorCtr="0">
            <a:noAutofit/>
          </a:bodyPr>
          <a:lstStyle/>
          <a:p>
            <a:pPr defTabSz="1404000"/>
            <a:endParaRPr lang="en-IN" sz="2250" dirty="0"/>
          </a:p>
        </p:txBody>
      </p:sp>
      <p:sp>
        <p:nvSpPr>
          <p:cNvPr id="39" name="Arrow: Right 38">
            <a:extLst>
              <a:ext uri="{FF2B5EF4-FFF2-40B4-BE49-F238E27FC236}">
                <a16:creationId xmlns:a16="http://schemas.microsoft.com/office/drawing/2014/main" id="{2AB00019-6671-AF7A-A425-E6E62B30CB9B}"/>
              </a:ext>
            </a:extLst>
          </p:cNvPr>
          <p:cNvSpPr/>
          <p:nvPr/>
        </p:nvSpPr>
        <p:spPr>
          <a:xfrm>
            <a:off x="8825815" y="4680252"/>
            <a:ext cx="1288832" cy="548055"/>
          </a:xfrm>
          <a:prstGeom prst="rightArrow">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8" name="Group 7">
            <a:extLst>
              <a:ext uri="{FF2B5EF4-FFF2-40B4-BE49-F238E27FC236}">
                <a16:creationId xmlns:a16="http://schemas.microsoft.com/office/drawing/2014/main" id="{4EFB93A3-D84C-742B-97FA-D530F2F4D79A}"/>
              </a:ext>
            </a:extLst>
          </p:cNvPr>
          <p:cNvGrpSpPr/>
          <p:nvPr/>
        </p:nvGrpSpPr>
        <p:grpSpPr>
          <a:xfrm>
            <a:off x="223506" y="119582"/>
            <a:ext cx="6162623" cy="1366318"/>
            <a:chOff x="174329" y="6877486"/>
            <a:chExt cx="6162623" cy="1366318"/>
          </a:xfrm>
        </p:grpSpPr>
        <p:sp>
          <p:nvSpPr>
            <p:cNvPr id="2" name="Rectangle: Rounded Corners 1">
              <a:extLst>
                <a:ext uri="{FF2B5EF4-FFF2-40B4-BE49-F238E27FC236}">
                  <a16:creationId xmlns:a16="http://schemas.microsoft.com/office/drawing/2014/main" id="{8DB92A37-DA31-7CEC-44E8-673EFCB8A843}"/>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Top Corners Rounded 2">
              <a:extLst>
                <a:ext uri="{FF2B5EF4-FFF2-40B4-BE49-F238E27FC236}">
                  <a16:creationId xmlns:a16="http://schemas.microsoft.com/office/drawing/2014/main" id="{D00ADD94-CBFE-B123-8011-8BBD300299D5}"/>
                </a:ext>
              </a:extLst>
            </p:cNvPr>
            <p:cNvSpPr/>
            <p:nvPr/>
          </p:nvSpPr>
          <p:spPr>
            <a:xfrm rot="5400000">
              <a:off x="410081" y="6857704"/>
              <a:ext cx="954363" cy="1425868"/>
            </a:xfrm>
            <a:prstGeom prst="round2SameRect">
              <a:avLst>
                <a:gd name="adj1" fmla="val 49166"/>
                <a:gd name="adj2" fmla="val 0"/>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Oval 3">
              <a:extLst>
                <a:ext uri="{FF2B5EF4-FFF2-40B4-BE49-F238E27FC236}">
                  <a16:creationId xmlns:a16="http://schemas.microsoft.com/office/drawing/2014/main" id="{3E10D7E3-B95F-E349-3D40-DED955FBEB99}"/>
                </a:ext>
              </a:extLst>
            </p:cNvPr>
            <p:cNvSpPr/>
            <p:nvPr/>
          </p:nvSpPr>
          <p:spPr>
            <a:xfrm>
              <a:off x="381097" y="721063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TextBox 4">
              <a:hlinkClick r:id="rId6" action="ppaction://hlinksldjump"/>
              <a:extLst>
                <a:ext uri="{FF2B5EF4-FFF2-40B4-BE49-F238E27FC236}">
                  <a16:creationId xmlns:a16="http://schemas.microsoft.com/office/drawing/2014/main" id="{14D67173-FD40-4DA1-54FB-CD69606AA019}"/>
                </a:ext>
              </a:extLst>
            </p:cNvPr>
            <p:cNvSpPr txBox="1"/>
            <p:nvPr/>
          </p:nvSpPr>
          <p:spPr>
            <a:xfrm>
              <a:off x="24695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 name="TextBox 6">
              <a:hlinkClick r:id="rId6" action="ppaction://hlinksldjump"/>
              <a:extLst>
                <a:ext uri="{FF2B5EF4-FFF2-40B4-BE49-F238E27FC236}">
                  <a16:creationId xmlns:a16="http://schemas.microsoft.com/office/drawing/2014/main" id="{37DF4FE4-1CEC-73FD-2ED1-0AB73CF3F87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grpSp>
        <p:nvGrpSpPr>
          <p:cNvPr id="16" name="Group 15">
            <a:extLst>
              <a:ext uri="{FF2B5EF4-FFF2-40B4-BE49-F238E27FC236}">
                <a16:creationId xmlns:a16="http://schemas.microsoft.com/office/drawing/2014/main" id="{F15F464A-AA8D-548E-C1B9-3EC81DEA85C5}"/>
              </a:ext>
            </a:extLst>
          </p:cNvPr>
          <p:cNvGrpSpPr/>
          <p:nvPr/>
        </p:nvGrpSpPr>
        <p:grpSpPr>
          <a:xfrm>
            <a:off x="457200" y="1896755"/>
            <a:ext cx="7772400" cy="7590145"/>
            <a:chOff x="551889" y="1790700"/>
            <a:chExt cx="5905805" cy="6241503"/>
          </a:xfrm>
        </p:grpSpPr>
        <p:pic>
          <p:nvPicPr>
            <p:cNvPr id="12" name="Picture 11">
              <a:extLst>
                <a:ext uri="{FF2B5EF4-FFF2-40B4-BE49-F238E27FC236}">
                  <a16:creationId xmlns:a16="http://schemas.microsoft.com/office/drawing/2014/main" id="{224B7A05-8156-C3AF-9D78-7BB8DB2F79B2}"/>
                </a:ext>
              </a:extLst>
            </p:cNvPr>
            <p:cNvPicPr>
              <a:picLocks noChangeAspect="1"/>
            </p:cNvPicPr>
            <p:nvPr/>
          </p:nvPicPr>
          <p:blipFill rotWithShape="1">
            <a:blip r:embed="rId7"/>
            <a:srcRect b="7158"/>
            <a:stretch/>
          </p:blipFill>
          <p:spPr>
            <a:xfrm>
              <a:off x="551890" y="1790700"/>
              <a:ext cx="5905804" cy="4038600"/>
            </a:xfrm>
            <a:prstGeom prst="rect">
              <a:avLst/>
            </a:prstGeom>
          </p:spPr>
        </p:pic>
        <p:pic>
          <p:nvPicPr>
            <p:cNvPr id="15" name="Picture 14">
              <a:extLst>
                <a:ext uri="{FF2B5EF4-FFF2-40B4-BE49-F238E27FC236}">
                  <a16:creationId xmlns:a16="http://schemas.microsoft.com/office/drawing/2014/main" id="{78170F82-F8A5-7A63-43DD-A6B01F4835D3}"/>
                </a:ext>
              </a:extLst>
            </p:cNvPr>
            <p:cNvPicPr>
              <a:picLocks noChangeAspect="1"/>
            </p:cNvPicPr>
            <p:nvPr/>
          </p:nvPicPr>
          <p:blipFill>
            <a:blip r:embed="rId8"/>
            <a:stretch>
              <a:fillRect/>
            </a:stretch>
          </p:blipFill>
          <p:spPr>
            <a:xfrm>
              <a:off x="551889" y="5945092"/>
              <a:ext cx="5834239" cy="2087111"/>
            </a:xfrm>
            <a:prstGeom prst="rect">
              <a:avLst/>
            </a:prstGeom>
          </p:spPr>
        </p:pic>
      </p:grpSp>
      <p:sp>
        <p:nvSpPr>
          <p:cNvPr id="22" name="Rectangle: Rounded Corners 21">
            <a:extLst>
              <a:ext uri="{FF2B5EF4-FFF2-40B4-BE49-F238E27FC236}">
                <a16:creationId xmlns:a16="http://schemas.microsoft.com/office/drawing/2014/main" id="{633C2029-8F1B-65AE-7F6F-866C143CB305}"/>
              </a:ext>
            </a:extLst>
          </p:cNvPr>
          <p:cNvSpPr/>
          <p:nvPr/>
        </p:nvSpPr>
        <p:spPr>
          <a:xfrm>
            <a:off x="429735" y="2296738"/>
            <a:ext cx="2602469" cy="49238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3" name="Rectangle: Rounded Corners 22">
            <a:extLst>
              <a:ext uri="{FF2B5EF4-FFF2-40B4-BE49-F238E27FC236}">
                <a16:creationId xmlns:a16="http://schemas.microsoft.com/office/drawing/2014/main" id="{B7283AC1-3004-E8A4-FFEA-C4A6CE86A2C0}"/>
              </a:ext>
            </a:extLst>
          </p:cNvPr>
          <p:cNvSpPr/>
          <p:nvPr/>
        </p:nvSpPr>
        <p:spPr>
          <a:xfrm>
            <a:off x="5257800" y="5579098"/>
            <a:ext cx="838200" cy="133425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4" name="Rectangle: Rounded Corners 23">
            <a:extLst>
              <a:ext uri="{FF2B5EF4-FFF2-40B4-BE49-F238E27FC236}">
                <a16:creationId xmlns:a16="http://schemas.microsoft.com/office/drawing/2014/main" id="{897D657A-F11B-1B34-105F-5C427BAADBD3}"/>
              </a:ext>
            </a:extLst>
          </p:cNvPr>
          <p:cNvSpPr/>
          <p:nvPr/>
        </p:nvSpPr>
        <p:spPr>
          <a:xfrm>
            <a:off x="6553200" y="7937876"/>
            <a:ext cx="990600" cy="1549024"/>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5" name="Rectangle: Rounded Corners 24">
            <a:extLst>
              <a:ext uri="{FF2B5EF4-FFF2-40B4-BE49-F238E27FC236}">
                <a16:creationId xmlns:a16="http://schemas.microsoft.com/office/drawing/2014/main" id="{009C9D8E-8235-50B1-AEA7-C8B8F40A43BF}"/>
              </a:ext>
            </a:extLst>
          </p:cNvPr>
          <p:cNvSpPr/>
          <p:nvPr/>
        </p:nvSpPr>
        <p:spPr>
          <a:xfrm>
            <a:off x="10370433" y="1701869"/>
            <a:ext cx="7487832" cy="7255155"/>
          </a:xfrm>
          <a:prstGeom prst="roundRect">
            <a:avLst>
              <a:gd name="adj" fmla="val 4265"/>
            </a:avLst>
          </a:prstGeom>
          <a:noFill/>
          <a:ln w="57150">
            <a:solidFill>
              <a:srgbClr val="A42384"/>
            </a:solidFill>
          </a:ln>
        </p:spPr>
        <p:txBody>
          <a:bodyPr wrap="square" lIns="140400" tIns="140400" rIns="140400" bIns="140400" rtlCol="0" anchor="ctr" anchorCtr="0">
            <a:noAutofit/>
          </a:bodyPr>
          <a:lstStyle/>
          <a:p>
            <a:pPr defTabSz="1404000"/>
            <a:endParaRPr lang="en-IN" sz="2250" dirty="0"/>
          </a:p>
        </p:txBody>
      </p:sp>
      <p:sp>
        <p:nvSpPr>
          <p:cNvPr id="32" name="TextBox 31">
            <a:extLst>
              <a:ext uri="{FF2B5EF4-FFF2-40B4-BE49-F238E27FC236}">
                <a16:creationId xmlns:a16="http://schemas.microsoft.com/office/drawing/2014/main" id="{CF8B1492-9738-93EC-0442-B34E50E7CC69}"/>
              </a:ext>
            </a:extLst>
          </p:cNvPr>
          <p:cNvSpPr txBox="1"/>
          <p:nvPr/>
        </p:nvSpPr>
        <p:spPr>
          <a:xfrm>
            <a:off x="10555651" y="2497009"/>
            <a:ext cx="7086600" cy="3831818"/>
          </a:xfrm>
          <a:prstGeom prst="rect">
            <a:avLst/>
          </a:prstGeom>
          <a:noFill/>
        </p:spPr>
        <p:txBody>
          <a:bodyPr wrap="square">
            <a:spAutoFit/>
          </a:bodyPr>
          <a:lstStyle/>
          <a:p>
            <a:r>
              <a:rPr lang="en-US" dirty="0"/>
              <a:t>There are various types of data transformations that you may have to perform based on the need.</a:t>
            </a:r>
          </a:p>
          <a:p>
            <a:r>
              <a:rPr lang="en-US" dirty="0"/>
              <a:t> </a:t>
            </a:r>
            <a:br>
              <a:rPr lang="en-US" dirty="0"/>
            </a:br>
            <a:r>
              <a:rPr lang="en-US" dirty="0"/>
              <a:t>Few examples of data transformations are,</a:t>
            </a:r>
          </a:p>
          <a:p>
            <a:endParaRPr lang="en-US" dirty="0"/>
          </a:p>
          <a:p>
            <a:pPr marL="457200" indent="-457200">
              <a:buFont typeface="Arial" panose="020B0604020202020204" pitchFamily="34" charset="0"/>
              <a:buChar char="•"/>
            </a:pPr>
            <a:r>
              <a:rPr lang="en-US" dirty="0"/>
              <a:t>Creating new columns</a:t>
            </a:r>
          </a:p>
          <a:p>
            <a:pPr marL="457200" indent="-457200">
              <a:buFont typeface="Arial" panose="020B0604020202020204" pitchFamily="34" charset="0"/>
              <a:buChar char="•"/>
            </a:pPr>
            <a:r>
              <a:rPr lang="en-US" dirty="0"/>
              <a:t>Normalization</a:t>
            </a:r>
          </a:p>
          <a:p>
            <a:pPr marL="457200" indent="-457200">
              <a:buFont typeface="Arial" panose="020B0604020202020204" pitchFamily="34" charset="0"/>
              <a:buChar char="•"/>
            </a:pPr>
            <a:r>
              <a:rPr lang="en-US" dirty="0"/>
              <a:t>Merging data</a:t>
            </a:r>
          </a:p>
          <a:p>
            <a:pPr marL="457200" indent="-457200">
              <a:buFont typeface="Arial" panose="020B0604020202020204" pitchFamily="34" charset="0"/>
              <a:buChar char="•"/>
            </a:pPr>
            <a:r>
              <a:rPr lang="en-US" dirty="0"/>
              <a:t>Aggregation</a:t>
            </a:r>
            <a:endParaRPr lang="en-IN" dirty="0"/>
          </a:p>
        </p:txBody>
      </p:sp>
    </p:spTree>
    <p:extLst>
      <p:ext uri="{BB962C8B-B14F-4D97-AF65-F5344CB8AC3E}">
        <p14:creationId xmlns:p14="http://schemas.microsoft.com/office/powerpoint/2010/main" val="120874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8D4ADCA-2441-74EB-75DD-0EA83358C480}"/>
              </a:ext>
            </a:extLst>
          </p:cNvPr>
          <p:cNvSpPr/>
          <p:nvPr/>
        </p:nvSpPr>
        <p:spPr>
          <a:xfrm>
            <a:off x="6386129" y="1679774"/>
            <a:ext cx="10284840" cy="7832416"/>
          </a:xfrm>
          <a:prstGeom prst="roundRect">
            <a:avLst>
              <a:gd name="adj" fmla="val 2508"/>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5</a:t>
            </a:r>
          </a:p>
        </p:txBody>
      </p:sp>
      <p:grpSp>
        <p:nvGrpSpPr>
          <p:cNvPr id="8" name="Group 7">
            <a:extLst>
              <a:ext uri="{FF2B5EF4-FFF2-40B4-BE49-F238E27FC236}">
                <a16:creationId xmlns:a16="http://schemas.microsoft.com/office/drawing/2014/main" id="{4EFB93A3-D84C-742B-97FA-D530F2F4D79A}"/>
              </a:ext>
            </a:extLst>
          </p:cNvPr>
          <p:cNvGrpSpPr/>
          <p:nvPr/>
        </p:nvGrpSpPr>
        <p:grpSpPr>
          <a:xfrm>
            <a:off x="223506" y="119582"/>
            <a:ext cx="6162623" cy="1366318"/>
            <a:chOff x="174329" y="6877486"/>
            <a:chExt cx="6162623" cy="1366318"/>
          </a:xfrm>
        </p:grpSpPr>
        <p:sp>
          <p:nvSpPr>
            <p:cNvPr id="2" name="Rectangle: Rounded Corners 1">
              <a:extLst>
                <a:ext uri="{FF2B5EF4-FFF2-40B4-BE49-F238E27FC236}">
                  <a16:creationId xmlns:a16="http://schemas.microsoft.com/office/drawing/2014/main" id="{8DB92A37-DA31-7CEC-44E8-673EFCB8A843}"/>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Top Corners Rounded 2">
              <a:extLst>
                <a:ext uri="{FF2B5EF4-FFF2-40B4-BE49-F238E27FC236}">
                  <a16:creationId xmlns:a16="http://schemas.microsoft.com/office/drawing/2014/main" id="{D00ADD94-CBFE-B123-8011-8BBD300299D5}"/>
                </a:ext>
              </a:extLst>
            </p:cNvPr>
            <p:cNvSpPr/>
            <p:nvPr/>
          </p:nvSpPr>
          <p:spPr>
            <a:xfrm rot="5400000">
              <a:off x="410081" y="6857704"/>
              <a:ext cx="954363" cy="1425868"/>
            </a:xfrm>
            <a:prstGeom prst="round2SameRect">
              <a:avLst>
                <a:gd name="adj1" fmla="val 49166"/>
                <a:gd name="adj2" fmla="val 0"/>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Oval 3">
              <a:extLst>
                <a:ext uri="{FF2B5EF4-FFF2-40B4-BE49-F238E27FC236}">
                  <a16:creationId xmlns:a16="http://schemas.microsoft.com/office/drawing/2014/main" id="{3E10D7E3-B95F-E349-3D40-DED955FBEB99}"/>
                </a:ext>
              </a:extLst>
            </p:cNvPr>
            <p:cNvSpPr/>
            <p:nvPr/>
          </p:nvSpPr>
          <p:spPr>
            <a:xfrm>
              <a:off x="381097" y="721063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TextBox 4">
              <a:hlinkClick r:id="rId6" action="ppaction://hlinksldjump"/>
              <a:extLst>
                <a:ext uri="{FF2B5EF4-FFF2-40B4-BE49-F238E27FC236}">
                  <a16:creationId xmlns:a16="http://schemas.microsoft.com/office/drawing/2014/main" id="{14D67173-FD40-4DA1-54FB-CD69606AA019}"/>
                </a:ext>
              </a:extLst>
            </p:cNvPr>
            <p:cNvSpPr txBox="1"/>
            <p:nvPr/>
          </p:nvSpPr>
          <p:spPr>
            <a:xfrm>
              <a:off x="24695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 name="TextBox 6">
              <a:hlinkClick r:id="rId6" action="ppaction://hlinksldjump"/>
              <a:extLst>
                <a:ext uri="{FF2B5EF4-FFF2-40B4-BE49-F238E27FC236}">
                  <a16:creationId xmlns:a16="http://schemas.microsoft.com/office/drawing/2014/main" id="{37DF4FE4-1CEC-73FD-2ED1-0AB73CF3F87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pic>
        <p:nvPicPr>
          <p:cNvPr id="9" name="Picture 8">
            <a:extLst>
              <a:ext uri="{FF2B5EF4-FFF2-40B4-BE49-F238E27FC236}">
                <a16:creationId xmlns:a16="http://schemas.microsoft.com/office/drawing/2014/main" id="{F8743D04-29D6-7433-15A4-8EE814EE0503}"/>
              </a:ext>
            </a:extLst>
          </p:cNvPr>
          <p:cNvPicPr>
            <a:picLocks noChangeAspect="1"/>
          </p:cNvPicPr>
          <p:nvPr/>
        </p:nvPicPr>
        <p:blipFill>
          <a:blip r:embed="rId7"/>
          <a:stretch>
            <a:fillRect/>
          </a:stretch>
        </p:blipFill>
        <p:spPr>
          <a:xfrm>
            <a:off x="6776266" y="1959867"/>
            <a:ext cx="9650567" cy="7272229"/>
          </a:xfrm>
          <a:prstGeom prst="rect">
            <a:avLst/>
          </a:prstGeom>
        </p:spPr>
      </p:pic>
      <p:sp>
        <p:nvSpPr>
          <p:cNvPr id="11" name="Arrow: Right 10">
            <a:extLst>
              <a:ext uri="{FF2B5EF4-FFF2-40B4-BE49-F238E27FC236}">
                <a16:creationId xmlns:a16="http://schemas.microsoft.com/office/drawing/2014/main" id="{5B350D1A-CBED-0FED-81A3-E66A39C16C15}"/>
              </a:ext>
            </a:extLst>
          </p:cNvPr>
          <p:cNvSpPr/>
          <p:nvPr/>
        </p:nvSpPr>
        <p:spPr>
          <a:xfrm>
            <a:off x="4765215" y="4769421"/>
            <a:ext cx="1288832" cy="548055"/>
          </a:xfrm>
          <a:prstGeom prst="rightArrow">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4" name="Rectangle: Rounded Corners 13">
            <a:extLst>
              <a:ext uri="{FF2B5EF4-FFF2-40B4-BE49-F238E27FC236}">
                <a16:creationId xmlns:a16="http://schemas.microsoft.com/office/drawing/2014/main" id="{845E7F96-644A-F925-9F6E-DB950EEC9BCA}"/>
              </a:ext>
            </a:extLst>
          </p:cNvPr>
          <p:cNvSpPr/>
          <p:nvPr/>
        </p:nvSpPr>
        <p:spPr>
          <a:xfrm>
            <a:off x="111176" y="4561449"/>
            <a:ext cx="4409903" cy="954364"/>
          </a:xfrm>
          <a:prstGeom prst="roundRect">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Star Schema Data Modelling </a:t>
            </a:r>
          </a:p>
        </p:txBody>
      </p:sp>
    </p:spTree>
    <p:extLst>
      <p:ext uri="{BB962C8B-B14F-4D97-AF65-F5344CB8AC3E}">
        <p14:creationId xmlns:p14="http://schemas.microsoft.com/office/powerpoint/2010/main" val="64595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6</a:t>
            </a:r>
          </a:p>
        </p:txBody>
      </p:sp>
      <p:grpSp>
        <p:nvGrpSpPr>
          <p:cNvPr id="12" name="Group 11">
            <a:extLst>
              <a:ext uri="{FF2B5EF4-FFF2-40B4-BE49-F238E27FC236}">
                <a16:creationId xmlns:a16="http://schemas.microsoft.com/office/drawing/2014/main" id="{F2D1DBCA-1637-3DE3-B2E3-B5D7DFA6B709}"/>
              </a:ext>
            </a:extLst>
          </p:cNvPr>
          <p:cNvGrpSpPr/>
          <p:nvPr/>
        </p:nvGrpSpPr>
        <p:grpSpPr>
          <a:xfrm>
            <a:off x="98908" y="31180"/>
            <a:ext cx="6170066" cy="1372583"/>
            <a:chOff x="161975" y="8419117"/>
            <a:chExt cx="6170066" cy="1372583"/>
          </a:xfrm>
        </p:grpSpPr>
        <p:sp>
          <p:nvSpPr>
            <p:cNvPr id="2" name="Right Triangle 1">
              <a:extLst>
                <a:ext uri="{FF2B5EF4-FFF2-40B4-BE49-F238E27FC236}">
                  <a16:creationId xmlns:a16="http://schemas.microsoft.com/office/drawing/2014/main" id="{1E41BDA5-E023-AC37-6044-40DCDCA1AF44}"/>
                </a:ext>
              </a:extLst>
            </p:cNvPr>
            <p:cNvSpPr/>
            <p:nvPr/>
          </p:nvSpPr>
          <p:spPr>
            <a:xfrm flipH="1">
              <a:off x="161975" y="8419117"/>
              <a:ext cx="552201" cy="221136"/>
            </a:xfrm>
            <a:prstGeom prst="rtTriangle">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Rounded Corners 3">
              <a:extLst>
                <a:ext uri="{FF2B5EF4-FFF2-40B4-BE49-F238E27FC236}">
                  <a16:creationId xmlns:a16="http://schemas.microsoft.com/office/drawing/2014/main" id="{927ED57D-1F71-6731-CCE2-E6010B3B8A1D}"/>
                </a:ext>
              </a:extLst>
            </p:cNvPr>
            <p:cNvSpPr/>
            <p:nvPr/>
          </p:nvSpPr>
          <p:spPr>
            <a:xfrm>
              <a:off x="376187" y="8425382"/>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Top Corners Rounded 4">
              <a:extLst>
                <a:ext uri="{FF2B5EF4-FFF2-40B4-BE49-F238E27FC236}">
                  <a16:creationId xmlns:a16="http://schemas.microsoft.com/office/drawing/2014/main" id="{43C51F4C-60AC-C1A3-2C47-6394537FF800}"/>
                </a:ext>
              </a:extLst>
            </p:cNvPr>
            <p:cNvSpPr/>
            <p:nvPr/>
          </p:nvSpPr>
          <p:spPr>
            <a:xfrm rot="5400000">
              <a:off x="405170" y="8405600"/>
              <a:ext cx="954363" cy="1425868"/>
            </a:xfrm>
            <a:prstGeom prst="round2SameRect">
              <a:avLst>
                <a:gd name="adj1" fmla="val 49166"/>
                <a:gd name="adj2" fmla="val 0"/>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Oval 5">
              <a:extLst>
                <a:ext uri="{FF2B5EF4-FFF2-40B4-BE49-F238E27FC236}">
                  <a16:creationId xmlns:a16="http://schemas.microsoft.com/office/drawing/2014/main" id="{5BD42D7D-CC6D-9F27-BC07-FFF855D87BC7}"/>
                </a:ext>
              </a:extLst>
            </p:cNvPr>
            <p:cNvSpPr/>
            <p:nvPr/>
          </p:nvSpPr>
          <p:spPr>
            <a:xfrm>
              <a:off x="376186" y="8758534"/>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9" name="TextBox 8">
              <a:hlinkClick r:id="rId6" action="ppaction://hlinksldjump"/>
              <a:extLst>
                <a:ext uri="{FF2B5EF4-FFF2-40B4-BE49-F238E27FC236}">
                  <a16:creationId xmlns:a16="http://schemas.microsoft.com/office/drawing/2014/main" id="{13BE5D77-D6AE-DBAB-84D5-F50177E8207F}"/>
                </a:ext>
              </a:extLst>
            </p:cNvPr>
            <p:cNvSpPr txBox="1"/>
            <p:nvPr/>
          </p:nvSpPr>
          <p:spPr>
            <a:xfrm>
              <a:off x="242039" y="8608522"/>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6</a:t>
              </a:r>
            </a:p>
          </p:txBody>
        </p:sp>
        <p:sp>
          <p:nvSpPr>
            <p:cNvPr id="11" name="TextBox 10">
              <a:hlinkClick r:id="rId6" action="ppaction://hlinksldjump"/>
              <a:extLst>
                <a:ext uri="{FF2B5EF4-FFF2-40B4-BE49-F238E27FC236}">
                  <a16:creationId xmlns:a16="http://schemas.microsoft.com/office/drawing/2014/main" id="{8E551BD7-E1CF-A0D3-2ACB-0633EF9DDD0B}"/>
                </a:ext>
              </a:extLst>
            </p:cNvPr>
            <p:cNvSpPr txBox="1"/>
            <p:nvPr/>
          </p:nvSpPr>
          <p:spPr>
            <a:xfrm>
              <a:off x="1587844" y="8627306"/>
              <a:ext cx="307328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Mock-up Dashboard</a:t>
              </a:r>
            </a:p>
          </p:txBody>
        </p:sp>
      </p:grpSp>
      <p:pic>
        <p:nvPicPr>
          <p:cNvPr id="16" name="Picture 15" descr="A screenshot of a graph&#10;&#10;Description automatically generated">
            <a:extLst>
              <a:ext uri="{FF2B5EF4-FFF2-40B4-BE49-F238E27FC236}">
                <a16:creationId xmlns:a16="http://schemas.microsoft.com/office/drawing/2014/main" id="{A2F0E054-34A1-1FCB-B4EE-309F9AA7996D}"/>
              </a:ext>
            </a:extLst>
          </p:cNvPr>
          <p:cNvPicPr>
            <a:picLocks noChangeAspect="1"/>
          </p:cNvPicPr>
          <p:nvPr/>
        </p:nvPicPr>
        <p:blipFill>
          <a:blip r:embed="rId7"/>
          <a:stretch>
            <a:fillRect/>
          </a:stretch>
        </p:blipFill>
        <p:spPr>
          <a:xfrm>
            <a:off x="3474135" y="1598930"/>
            <a:ext cx="12952698" cy="8095437"/>
          </a:xfrm>
          <a:prstGeom prst="rect">
            <a:avLst/>
          </a:prstGeom>
        </p:spPr>
      </p:pic>
    </p:spTree>
    <p:extLst>
      <p:ext uri="{BB962C8B-B14F-4D97-AF65-F5344CB8AC3E}">
        <p14:creationId xmlns:p14="http://schemas.microsoft.com/office/powerpoint/2010/main" val="141583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pic>
        <p:nvPicPr>
          <p:cNvPr id="29" name="Picture 28">
            <a:extLst>
              <a:ext uri="{FF2B5EF4-FFF2-40B4-BE49-F238E27FC236}">
                <a16:creationId xmlns:a16="http://schemas.microsoft.com/office/drawing/2014/main" id="{3089BC10-5350-96C4-9AAB-4D736C8CD327}"/>
              </a:ext>
            </a:extLst>
          </p:cNvPr>
          <p:cNvPicPr>
            <a:picLocks noChangeAspect="1"/>
          </p:cNvPicPr>
          <p:nvPr/>
        </p:nvPicPr>
        <p:blipFill>
          <a:blip r:embed="rId6"/>
          <a:stretch>
            <a:fillRect/>
          </a:stretch>
        </p:blipFill>
        <p:spPr>
          <a:xfrm>
            <a:off x="117981" y="1542283"/>
            <a:ext cx="13767046" cy="7721321"/>
          </a:xfrm>
          <a:prstGeom prst="rect">
            <a:avLst/>
          </a:prstGeom>
        </p:spPr>
      </p:pic>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7"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7"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sp>
        <p:nvSpPr>
          <p:cNvPr id="39" name="Rectangle: Rounded Corners 38">
            <a:extLst>
              <a:ext uri="{FF2B5EF4-FFF2-40B4-BE49-F238E27FC236}">
                <a16:creationId xmlns:a16="http://schemas.microsoft.com/office/drawing/2014/main" id="{C40CE415-FCEA-32BA-7FFA-5F7DF703054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May 22 - Statistics </a:t>
            </a:r>
          </a:p>
        </p:txBody>
      </p:sp>
      <p:sp>
        <p:nvSpPr>
          <p:cNvPr id="40" name="TextBox 39">
            <a:extLst>
              <a:ext uri="{FF2B5EF4-FFF2-40B4-BE49-F238E27FC236}">
                <a16:creationId xmlns:a16="http://schemas.microsoft.com/office/drawing/2014/main" id="{3A7E61EE-6A69-FC70-EE22-444653A314EB}"/>
              </a:ext>
            </a:extLst>
          </p:cNvPr>
          <p:cNvSpPr txBox="1"/>
          <p:nvPr/>
        </p:nvSpPr>
        <p:spPr>
          <a:xfrm>
            <a:off x="14047076" y="239596"/>
            <a:ext cx="4012324" cy="8402300"/>
          </a:xfrm>
          <a:prstGeom prst="rect">
            <a:avLst/>
          </a:prstGeom>
          <a:noFill/>
        </p:spPr>
        <p:txBody>
          <a:bodyPr wrap="square">
            <a:spAutoFit/>
          </a:bodyPr>
          <a:lstStyle/>
          <a:p>
            <a:r>
              <a:rPr lang="en-US" sz="1800" b="1" dirty="0"/>
              <a:t>“May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582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7.43K</a:t>
            </a:r>
            <a:r>
              <a:rPr lang="en-US" sz="1800" dirty="0"/>
              <a:t>.</a:t>
            </a:r>
          </a:p>
          <a:p>
            <a:pPr marL="285750" indent="-285750">
              <a:buFont typeface="Arial" panose="020B0604020202020204" pitchFamily="34" charset="0"/>
              <a:buChar char="•"/>
            </a:pPr>
            <a:r>
              <a:rPr lang="en-US" sz="1800" dirty="0"/>
              <a:t>Occupancy % is very low at around </a:t>
            </a:r>
            <a:r>
              <a:rPr lang="en-US" sz="1800" b="1" dirty="0"/>
              <a:t>58.55%</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12.68K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69.82%</a:t>
            </a:r>
          </a:p>
          <a:p>
            <a:pPr marL="285750" indent="-285750">
              <a:buFont typeface="Arial" panose="020B0604020202020204" pitchFamily="34" charset="0"/>
              <a:buChar char="•"/>
            </a:pPr>
            <a:r>
              <a:rPr lang="en-US" sz="1800" dirty="0"/>
              <a:t>Average Rating is only </a:t>
            </a:r>
            <a:r>
              <a:rPr lang="en-US" sz="1800" b="1" dirty="0"/>
              <a:t>3.63</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1,480.</a:t>
            </a:r>
          </a:p>
          <a:p>
            <a:pPr marL="285750" indent="-285750">
              <a:buFont typeface="Arial" panose="020B0604020202020204" pitchFamily="34" charset="0"/>
              <a:buChar char="•"/>
            </a:pPr>
            <a:r>
              <a:rPr lang="en-US" sz="1800" dirty="0"/>
              <a:t>DURN is only </a:t>
            </a:r>
            <a:r>
              <a:rPr lang="en-US" sz="1800" b="1" dirty="0"/>
              <a:t>1,033</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64.07% compared to Weekday’s i.e., 56.63%</a:t>
            </a:r>
            <a:br>
              <a:rPr lang="en-US" sz="1800" dirty="0"/>
            </a:br>
            <a:endParaRPr lang="en-IN" sz="1800" dirty="0"/>
          </a:p>
        </p:txBody>
      </p:sp>
      <p:sp>
        <p:nvSpPr>
          <p:cNvPr id="41" name="Rectangle: Rounded Corners 40">
            <a:extLst>
              <a:ext uri="{FF2B5EF4-FFF2-40B4-BE49-F238E27FC236}">
                <a16:creationId xmlns:a16="http://schemas.microsoft.com/office/drawing/2014/main" id="{C515830C-5736-9A44-D52A-07F5EB01E9AB}"/>
              </a:ext>
            </a:extLst>
          </p:cNvPr>
          <p:cNvSpPr/>
          <p:nvPr/>
        </p:nvSpPr>
        <p:spPr>
          <a:xfrm rot="5400000">
            <a:off x="11265121" y="3784384"/>
            <a:ext cx="457196" cy="3175439"/>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2" name="Rectangle: Rounded Corners 41">
            <a:extLst>
              <a:ext uri="{FF2B5EF4-FFF2-40B4-BE49-F238E27FC236}">
                <a16:creationId xmlns:a16="http://schemas.microsoft.com/office/drawing/2014/main" id="{6BF95519-C63F-3795-B6DE-FBA5357B8D0F}"/>
              </a:ext>
            </a:extLst>
          </p:cNvPr>
          <p:cNvSpPr/>
          <p:nvPr/>
        </p:nvSpPr>
        <p:spPr>
          <a:xfrm rot="5400000">
            <a:off x="11366937" y="5715001"/>
            <a:ext cx="304802" cy="312420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3" name="Rectangle: Rounded Corners 42">
            <a:extLst>
              <a:ext uri="{FF2B5EF4-FFF2-40B4-BE49-F238E27FC236}">
                <a16:creationId xmlns:a16="http://schemas.microsoft.com/office/drawing/2014/main" id="{56BDCE1B-7B7C-A37B-5DA1-40A7C8EDF0BE}"/>
              </a:ext>
            </a:extLst>
          </p:cNvPr>
          <p:cNvSpPr/>
          <p:nvPr/>
        </p:nvSpPr>
        <p:spPr>
          <a:xfrm rot="5400000">
            <a:off x="6399061" y="-2585382"/>
            <a:ext cx="1204884" cy="13767048"/>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4" name="Rectangle: Rounded Corners 43">
            <a:extLst>
              <a:ext uri="{FF2B5EF4-FFF2-40B4-BE49-F238E27FC236}">
                <a16:creationId xmlns:a16="http://schemas.microsoft.com/office/drawing/2014/main" id="{FF27A90C-AA8E-8B26-A3E8-17749239125A}"/>
              </a:ext>
            </a:extLst>
          </p:cNvPr>
          <p:cNvSpPr/>
          <p:nvPr/>
        </p:nvSpPr>
        <p:spPr>
          <a:xfrm rot="5400000">
            <a:off x="1544208" y="5778612"/>
            <a:ext cx="2138904" cy="483108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Tree>
    <p:extLst>
      <p:ext uri="{BB962C8B-B14F-4D97-AF65-F5344CB8AC3E}">
        <p14:creationId xmlns:p14="http://schemas.microsoft.com/office/powerpoint/2010/main" val="3325514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3727788" y="136648"/>
            <a:ext cx="4331612"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6"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6"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pic>
        <p:nvPicPr>
          <p:cNvPr id="3" name="Picture 2">
            <a:extLst>
              <a:ext uri="{FF2B5EF4-FFF2-40B4-BE49-F238E27FC236}">
                <a16:creationId xmlns:a16="http://schemas.microsoft.com/office/drawing/2014/main" id="{E471EE3A-20C3-41E7-EBDC-1DB4AB01C9FF}"/>
              </a:ext>
            </a:extLst>
          </p:cNvPr>
          <p:cNvPicPr>
            <a:picLocks noChangeAspect="1"/>
          </p:cNvPicPr>
          <p:nvPr/>
        </p:nvPicPr>
        <p:blipFill>
          <a:blip r:embed="rId7"/>
          <a:stretch>
            <a:fillRect/>
          </a:stretch>
        </p:blipFill>
        <p:spPr>
          <a:xfrm>
            <a:off x="117980" y="1604908"/>
            <a:ext cx="13400539" cy="7473555"/>
          </a:xfrm>
          <a:prstGeom prst="rect">
            <a:avLst/>
          </a:prstGeom>
        </p:spPr>
      </p:pic>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Jun 22 - Statistics </a:t>
            </a:r>
          </a:p>
        </p:txBody>
      </p:sp>
      <p:sp>
        <p:nvSpPr>
          <p:cNvPr id="6" name="TextBox 5">
            <a:extLst>
              <a:ext uri="{FF2B5EF4-FFF2-40B4-BE49-F238E27FC236}">
                <a16:creationId xmlns:a16="http://schemas.microsoft.com/office/drawing/2014/main" id="{2B226308-CBCA-3415-1452-088EA131808E}"/>
              </a:ext>
            </a:extLst>
          </p:cNvPr>
          <p:cNvSpPr txBox="1"/>
          <p:nvPr/>
        </p:nvSpPr>
        <p:spPr>
          <a:xfrm>
            <a:off x="13835047" y="147645"/>
            <a:ext cx="4224353" cy="8679299"/>
          </a:xfrm>
          <a:prstGeom prst="rect">
            <a:avLst/>
          </a:prstGeom>
          <a:noFill/>
        </p:spPr>
        <p:txBody>
          <a:bodyPr wrap="square">
            <a:spAutoFit/>
          </a:bodyPr>
          <a:lstStyle/>
          <a:p>
            <a:r>
              <a:rPr lang="en-US" sz="1800" b="1" dirty="0"/>
              <a:t>“Jun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554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7.30K</a:t>
            </a:r>
            <a:endParaRPr lang="en-US" sz="1800" dirty="0"/>
          </a:p>
          <a:p>
            <a:pPr marL="285750" indent="-285750">
              <a:buFont typeface="Arial" panose="020B0604020202020204" pitchFamily="34" charset="0"/>
              <a:buChar char="•"/>
            </a:pPr>
            <a:r>
              <a:rPr lang="en-US" sz="1800" dirty="0"/>
              <a:t>Occupancy % is very low at around </a:t>
            </a:r>
            <a:r>
              <a:rPr lang="en-US" sz="1800" b="1" dirty="0"/>
              <a:t>57.60%</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12.68K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70.05%</a:t>
            </a:r>
          </a:p>
          <a:p>
            <a:pPr marL="285750" indent="-285750">
              <a:buFont typeface="Arial" panose="020B0604020202020204" pitchFamily="34" charset="0"/>
              <a:buChar char="•"/>
            </a:pPr>
            <a:r>
              <a:rPr lang="en-US" sz="1800" dirty="0"/>
              <a:t>Average Rating is reduced to </a:t>
            </a:r>
            <a:r>
              <a:rPr lang="en-US" sz="1800" b="1" dirty="0"/>
              <a:t>3.62 compared to May month.</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1,480.</a:t>
            </a:r>
          </a:p>
          <a:p>
            <a:pPr marL="285750" indent="-285750">
              <a:buFont typeface="Arial" panose="020B0604020202020204" pitchFamily="34" charset="0"/>
              <a:buChar char="•"/>
            </a:pPr>
            <a:r>
              <a:rPr lang="en-US" sz="1800" dirty="0"/>
              <a:t>DURN is only </a:t>
            </a:r>
            <a:r>
              <a:rPr lang="en-US" sz="1800" b="1" dirty="0"/>
              <a:t>1,020 again reduced</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61.49% compared to Weekday’s i.e., 56.18%.</a:t>
            </a:r>
            <a:endParaRPr lang="en-IN" sz="1800" dirty="0"/>
          </a:p>
        </p:txBody>
      </p:sp>
    </p:spTree>
    <p:extLst>
      <p:ext uri="{BB962C8B-B14F-4D97-AF65-F5344CB8AC3E}">
        <p14:creationId xmlns:p14="http://schemas.microsoft.com/office/powerpoint/2010/main" val="171238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3924189" y="136648"/>
            <a:ext cx="4135211"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6"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6"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Jul 22 - Statistics </a:t>
            </a:r>
          </a:p>
        </p:txBody>
      </p:sp>
      <p:pic>
        <p:nvPicPr>
          <p:cNvPr id="5" name="Picture 4">
            <a:extLst>
              <a:ext uri="{FF2B5EF4-FFF2-40B4-BE49-F238E27FC236}">
                <a16:creationId xmlns:a16="http://schemas.microsoft.com/office/drawing/2014/main" id="{5DB00640-0847-7A72-37B8-F9CE4B993C42}"/>
              </a:ext>
            </a:extLst>
          </p:cNvPr>
          <p:cNvPicPr>
            <a:picLocks noChangeAspect="1"/>
          </p:cNvPicPr>
          <p:nvPr/>
        </p:nvPicPr>
        <p:blipFill>
          <a:blip r:embed="rId7"/>
          <a:stretch>
            <a:fillRect/>
          </a:stretch>
        </p:blipFill>
        <p:spPr>
          <a:xfrm>
            <a:off x="117980" y="1669766"/>
            <a:ext cx="13596940" cy="7633041"/>
          </a:xfrm>
          <a:prstGeom prst="rect">
            <a:avLst/>
          </a:prstGeom>
        </p:spPr>
      </p:pic>
      <p:sp>
        <p:nvSpPr>
          <p:cNvPr id="2" name="TextBox 1">
            <a:extLst>
              <a:ext uri="{FF2B5EF4-FFF2-40B4-BE49-F238E27FC236}">
                <a16:creationId xmlns:a16="http://schemas.microsoft.com/office/drawing/2014/main" id="{0566C396-1D72-9F5F-E728-C4B1F212DA7C}"/>
              </a:ext>
            </a:extLst>
          </p:cNvPr>
          <p:cNvSpPr txBox="1"/>
          <p:nvPr/>
        </p:nvSpPr>
        <p:spPr>
          <a:xfrm>
            <a:off x="14031449" y="198000"/>
            <a:ext cx="3929302" cy="8679299"/>
          </a:xfrm>
          <a:prstGeom prst="rect">
            <a:avLst/>
          </a:prstGeom>
          <a:noFill/>
        </p:spPr>
        <p:txBody>
          <a:bodyPr wrap="square">
            <a:spAutoFit/>
          </a:bodyPr>
          <a:lstStyle/>
          <a:p>
            <a:r>
              <a:rPr lang="en-US" sz="1800" b="1" dirty="0"/>
              <a:t>“Jul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573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7.31K</a:t>
            </a:r>
            <a:endParaRPr lang="en-US" sz="1800" dirty="0"/>
          </a:p>
          <a:p>
            <a:pPr marL="285750" indent="-285750">
              <a:buFont typeface="Arial" panose="020B0604020202020204" pitchFamily="34" charset="0"/>
              <a:buChar char="•"/>
            </a:pPr>
            <a:r>
              <a:rPr lang="en-US" sz="1800" dirty="0"/>
              <a:t>Occupancy % is very low at around </a:t>
            </a:r>
            <a:r>
              <a:rPr lang="en-US" sz="1800" b="1" dirty="0"/>
              <a:t>57.45%</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12.72K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70.57%</a:t>
            </a:r>
          </a:p>
          <a:p>
            <a:pPr marL="285750" indent="-285750">
              <a:buFont typeface="Arial" panose="020B0604020202020204" pitchFamily="34" charset="0"/>
              <a:buChar char="•"/>
            </a:pPr>
            <a:r>
              <a:rPr lang="en-US" sz="1800" dirty="0"/>
              <a:t>Average Rating is reduced to </a:t>
            </a:r>
            <a:r>
              <a:rPr lang="en-US" sz="1800" b="1" dirty="0"/>
              <a:t>3.62 compared to May month.</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1,452.</a:t>
            </a:r>
          </a:p>
          <a:p>
            <a:pPr marL="285750" indent="-285750">
              <a:buFont typeface="Arial" panose="020B0604020202020204" pitchFamily="34" charset="0"/>
              <a:buChar char="•"/>
            </a:pPr>
            <a:r>
              <a:rPr lang="en-US" sz="1800" dirty="0"/>
              <a:t>DURN is only </a:t>
            </a:r>
            <a:r>
              <a:rPr lang="en-US" sz="1800" b="1" dirty="0"/>
              <a:t>1,025 again reduced</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62.42% compared to Weekday’s i.e., 55.09%.</a:t>
            </a:r>
            <a:endParaRPr lang="en-IN" sz="1800" dirty="0"/>
          </a:p>
        </p:txBody>
      </p:sp>
    </p:spTree>
    <p:extLst>
      <p:ext uri="{BB962C8B-B14F-4D97-AF65-F5344CB8AC3E}">
        <p14:creationId xmlns:p14="http://schemas.microsoft.com/office/powerpoint/2010/main" val="243720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4231203" cy="954364"/>
          </a:xfrm>
          <a:prstGeom prst="roundRect">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City &amp; Room Class Analytics </a:t>
            </a:r>
          </a:p>
        </p:txBody>
      </p:sp>
      <p:grpSp>
        <p:nvGrpSpPr>
          <p:cNvPr id="10" name="Group 9">
            <a:extLst>
              <a:ext uri="{FF2B5EF4-FFF2-40B4-BE49-F238E27FC236}">
                <a16:creationId xmlns:a16="http://schemas.microsoft.com/office/drawing/2014/main" id="{9C6A99EF-6057-410D-C58E-6E85B791E947}"/>
              </a:ext>
            </a:extLst>
          </p:cNvPr>
          <p:cNvGrpSpPr/>
          <p:nvPr/>
        </p:nvGrpSpPr>
        <p:grpSpPr>
          <a:xfrm>
            <a:off x="117980" y="158157"/>
            <a:ext cx="6162623" cy="1366318"/>
            <a:chOff x="12050900" y="1861203"/>
            <a:chExt cx="6162623" cy="1366318"/>
          </a:xfrm>
        </p:grpSpPr>
        <p:sp>
          <p:nvSpPr>
            <p:cNvPr id="2" name="Right Triangle 1">
              <a:extLst>
                <a:ext uri="{FF2B5EF4-FFF2-40B4-BE49-F238E27FC236}">
                  <a16:creationId xmlns:a16="http://schemas.microsoft.com/office/drawing/2014/main" id="{991E6C6B-8C21-C184-F23E-C27FE98D5ADC}"/>
                </a:ext>
              </a:extLst>
            </p:cNvPr>
            <p:cNvSpPr/>
            <p:nvPr/>
          </p:nvSpPr>
          <p:spPr>
            <a:xfrm flipH="1">
              <a:off x="12050900" y="1861203"/>
              <a:ext cx="545598" cy="221136"/>
            </a:xfrm>
            <a:prstGeom prst="rtTriangle">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1C73F866-1356-8126-EFDB-F7D6F58244E0}"/>
                </a:ext>
              </a:extLst>
            </p:cNvPr>
            <p:cNvSpPr/>
            <p:nvPr/>
          </p:nvSpPr>
          <p:spPr>
            <a:xfrm>
              <a:off x="12257669" y="1861203"/>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0B70693B-20A6-5933-15AE-A33F21725743}"/>
                </a:ext>
              </a:extLst>
            </p:cNvPr>
            <p:cNvSpPr/>
            <p:nvPr/>
          </p:nvSpPr>
          <p:spPr>
            <a:xfrm rot="5400000">
              <a:off x="12286652" y="1841421"/>
              <a:ext cx="954363" cy="1425868"/>
            </a:xfrm>
            <a:prstGeom prst="round2SameRect">
              <a:avLst>
                <a:gd name="adj1" fmla="val 49166"/>
                <a:gd name="adj2" fmla="val 0"/>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65818A7A-E50E-6965-E003-013C418D2A29}"/>
                </a:ext>
              </a:extLst>
            </p:cNvPr>
            <p:cNvSpPr/>
            <p:nvPr/>
          </p:nvSpPr>
          <p:spPr>
            <a:xfrm>
              <a:off x="12583720" y="2194355"/>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7093BDEA-7C1E-C20F-68CE-FF21D52A7A9F}"/>
                </a:ext>
              </a:extLst>
            </p:cNvPr>
            <p:cNvSpPr txBox="1"/>
            <p:nvPr/>
          </p:nvSpPr>
          <p:spPr>
            <a:xfrm>
              <a:off x="12465520" y="2044343"/>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8</a:t>
              </a:r>
            </a:p>
          </p:txBody>
        </p:sp>
        <p:sp>
          <p:nvSpPr>
            <p:cNvPr id="9" name="TextBox 8">
              <a:hlinkClick r:id="rId6" action="ppaction://hlinksldjump"/>
              <a:extLst>
                <a:ext uri="{FF2B5EF4-FFF2-40B4-BE49-F238E27FC236}">
                  <a16:creationId xmlns:a16="http://schemas.microsoft.com/office/drawing/2014/main" id="{51AD6CAD-54EA-A45A-0C93-FFD780215F62}"/>
                </a:ext>
              </a:extLst>
            </p:cNvPr>
            <p:cNvSpPr txBox="1"/>
            <p:nvPr/>
          </p:nvSpPr>
          <p:spPr>
            <a:xfrm>
              <a:off x="13125601" y="2043244"/>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P</a:t>
              </a:r>
              <a:r>
                <a:rPr lang="en-IN" sz="2400" b="1" dirty="0">
                  <a:latin typeface="Calibri" panose="020F0502020204030204" pitchFamily="34" charset="0"/>
                  <a:ea typeface="Calibri" panose="020F0502020204030204" pitchFamily="34" charset="0"/>
                  <a:cs typeface="Calibri" panose="020F0502020204030204" pitchFamily="34" charset="0"/>
                </a:rPr>
                <a:t>erformance Analytics</a:t>
              </a:r>
            </a:p>
          </p:txBody>
        </p:sp>
      </p:grpSp>
      <p:pic>
        <p:nvPicPr>
          <p:cNvPr id="12" name="Picture 11">
            <a:extLst>
              <a:ext uri="{FF2B5EF4-FFF2-40B4-BE49-F238E27FC236}">
                <a16:creationId xmlns:a16="http://schemas.microsoft.com/office/drawing/2014/main" id="{EC2F39C7-DE12-DA2F-1C90-CFE34BDBDABC}"/>
              </a:ext>
            </a:extLst>
          </p:cNvPr>
          <p:cNvPicPr>
            <a:picLocks noChangeAspect="1"/>
          </p:cNvPicPr>
          <p:nvPr/>
        </p:nvPicPr>
        <p:blipFill>
          <a:blip r:embed="rId7"/>
          <a:stretch>
            <a:fillRect/>
          </a:stretch>
        </p:blipFill>
        <p:spPr>
          <a:xfrm>
            <a:off x="117979" y="1698896"/>
            <a:ext cx="13671520" cy="7630835"/>
          </a:xfrm>
          <a:prstGeom prst="rect">
            <a:avLst/>
          </a:prstGeom>
        </p:spPr>
      </p:pic>
      <p:sp>
        <p:nvSpPr>
          <p:cNvPr id="5" name="TextBox 4">
            <a:extLst>
              <a:ext uri="{FF2B5EF4-FFF2-40B4-BE49-F238E27FC236}">
                <a16:creationId xmlns:a16="http://schemas.microsoft.com/office/drawing/2014/main" id="{96C2176A-96E9-854E-9671-85FB739DC728}"/>
              </a:ext>
            </a:extLst>
          </p:cNvPr>
          <p:cNvSpPr txBox="1"/>
          <p:nvPr/>
        </p:nvSpPr>
        <p:spPr>
          <a:xfrm>
            <a:off x="14031449" y="198000"/>
            <a:ext cx="3929302" cy="7017306"/>
          </a:xfrm>
          <a:prstGeom prst="rect">
            <a:avLst/>
          </a:prstGeom>
          <a:noFill/>
        </p:spPr>
        <p:txBody>
          <a:bodyPr wrap="square">
            <a:spAutoFit/>
          </a:bodyPr>
          <a:lstStyle/>
          <a:p>
            <a:r>
              <a:rPr lang="en-US" sz="1800" b="1" dirty="0"/>
              <a:t>City Wise Analytics:</a:t>
            </a:r>
            <a:br>
              <a:rPr lang="en-US" sz="1800" b="1" dirty="0"/>
            </a:br>
            <a:endParaRPr lang="en-US" sz="1800" b="1" dirty="0"/>
          </a:p>
          <a:p>
            <a:pPr marL="285750" indent="-285750">
              <a:buFont typeface="Arial" panose="020B0604020202020204" pitchFamily="34" charset="0"/>
              <a:buChar char="•"/>
            </a:pPr>
            <a:r>
              <a:rPr lang="en-US" sz="1800" b="1" dirty="0"/>
              <a:t>Revenue: </a:t>
            </a:r>
            <a:r>
              <a:rPr lang="en-US" sz="1800" dirty="0"/>
              <a:t>In revenue generation Mumbai is in 1</a:t>
            </a:r>
            <a:r>
              <a:rPr lang="en-US" sz="1800" baseline="30000" dirty="0"/>
              <a:t>st</a:t>
            </a:r>
            <a:r>
              <a:rPr lang="en-US" sz="1800" dirty="0"/>
              <a:t> place irrespective of all the months and 2</a:t>
            </a:r>
            <a:r>
              <a:rPr lang="en-US" sz="1800" baseline="30000" dirty="0"/>
              <a:t>nd</a:t>
            </a:r>
            <a:r>
              <a:rPr lang="en-US" sz="1800" dirty="0"/>
              <a:t> place  goes to Bangalore &amp; Last place goes to Delhi.</a:t>
            </a:r>
            <a:endParaRPr lang="en-US" sz="1800" b="1" dirty="0"/>
          </a:p>
          <a:p>
            <a:pPr marL="285750" indent="-285750">
              <a:buFont typeface="Arial" panose="020B0604020202020204" pitchFamily="34" charset="0"/>
              <a:buChar char="•"/>
            </a:pPr>
            <a:r>
              <a:rPr lang="en-US" sz="1800" b="1" dirty="0"/>
              <a:t>Occupancy % : </a:t>
            </a:r>
            <a:r>
              <a:rPr lang="en-US" sz="1800" dirty="0"/>
              <a:t>Delhi is leading in 1</a:t>
            </a:r>
            <a:r>
              <a:rPr lang="en-US" sz="1800" baseline="30000" dirty="0"/>
              <a:t>st</a:t>
            </a:r>
            <a:r>
              <a:rPr lang="en-US" sz="1800" dirty="0"/>
              <a:t> position and Bangalore is in last position.</a:t>
            </a:r>
          </a:p>
          <a:p>
            <a:pPr marL="285750" indent="-285750">
              <a:buFont typeface="Arial" panose="020B0604020202020204" pitchFamily="34" charset="0"/>
              <a:buChar char="•"/>
            </a:pPr>
            <a:r>
              <a:rPr lang="en-US" sz="1800" b="1" dirty="0"/>
              <a:t>Cancellation %: </a:t>
            </a:r>
            <a:r>
              <a:rPr lang="en-US" sz="1800" dirty="0"/>
              <a:t>Delhi is having more cancellation%  of 25.63% compared to other cities</a:t>
            </a:r>
          </a:p>
          <a:p>
            <a:endParaRPr lang="en-US" sz="1800" dirty="0"/>
          </a:p>
          <a:p>
            <a:r>
              <a:rPr lang="en-US" sz="1800" b="1" dirty="0"/>
              <a:t>Room Class Analytics:</a:t>
            </a:r>
            <a:br>
              <a:rPr lang="en-US" sz="1800" b="1" dirty="0"/>
            </a:br>
            <a:endParaRPr lang="en-US" sz="1800" dirty="0"/>
          </a:p>
          <a:p>
            <a:pPr marL="285750" indent="-285750">
              <a:buFont typeface="Arial" panose="020B0604020202020204" pitchFamily="34" charset="0"/>
              <a:buChar char="•"/>
            </a:pPr>
            <a:r>
              <a:rPr lang="en-US" sz="1800" b="1" dirty="0"/>
              <a:t>Revenue: </a:t>
            </a:r>
            <a:r>
              <a:rPr lang="en-US" sz="1800" dirty="0"/>
              <a:t>Elite is in the first place in contributing the revenue and the last place goes to standard room class.</a:t>
            </a:r>
          </a:p>
          <a:p>
            <a:pPr marL="285750" indent="-285750">
              <a:buFont typeface="Arial" panose="020B0604020202020204" pitchFamily="34" charset="0"/>
              <a:buChar char="•"/>
            </a:pPr>
            <a:r>
              <a:rPr lang="en-US" sz="1800" dirty="0"/>
              <a:t>Occupancy % : Presidential Suite is having highest occupancy % compared to others.</a:t>
            </a:r>
          </a:p>
          <a:p>
            <a:pPr marL="285750" indent="-285750">
              <a:buFont typeface="Arial" panose="020B0604020202020204" pitchFamily="34" charset="0"/>
              <a:buChar char="•"/>
            </a:pPr>
            <a:r>
              <a:rPr lang="en-US" sz="1800" dirty="0"/>
              <a:t>Cancellation %: Elite is having more cancellation%  of 25.61% compared to other room types.</a:t>
            </a:r>
          </a:p>
        </p:txBody>
      </p:sp>
    </p:spTree>
    <p:extLst>
      <p:ext uri="{BB962C8B-B14F-4D97-AF65-F5344CB8AC3E}">
        <p14:creationId xmlns:p14="http://schemas.microsoft.com/office/powerpoint/2010/main" val="293559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pic>
        <p:nvPicPr>
          <p:cNvPr id="11" name="Picture 10">
            <a:extLst>
              <a:ext uri="{FF2B5EF4-FFF2-40B4-BE49-F238E27FC236}">
                <a16:creationId xmlns:a16="http://schemas.microsoft.com/office/drawing/2014/main" id="{65631361-0D9B-781A-152C-C72989E43286}"/>
              </a:ext>
            </a:extLst>
          </p:cNvPr>
          <p:cNvPicPr>
            <a:picLocks noChangeAspect="1"/>
          </p:cNvPicPr>
          <p:nvPr/>
        </p:nvPicPr>
        <p:blipFill>
          <a:blip r:embed="rId6"/>
          <a:stretch>
            <a:fillRect/>
          </a:stretch>
        </p:blipFill>
        <p:spPr>
          <a:xfrm>
            <a:off x="117979" y="1706516"/>
            <a:ext cx="13499176" cy="7677832"/>
          </a:xfrm>
          <a:prstGeom prst="rect">
            <a:avLst/>
          </a:prstGeom>
        </p:spPr>
      </p:pic>
      <p:grpSp>
        <p:nvGrpSpPr>
          <p:cNvPr id="21" name="Group 20">
            <a:extLst>
              <a:ext uri="{FF2B5EF4-FFF2-40B4-BE49-F238E27FC236}">
                <a16:creationId xmlns:a16="http://schemas.microsoft.com/office/drawing/2014/main" id="{C0C7B282-00D2-E3FC-D394-5B8E8E33382E}"/>
              </a:ext>
            </a:extLst>
          </p:cNvPr>
          <p:cNvGrpSpPr/>
          <p:nvPr/>
        </p:nvGrpSpPr>
        <p:grpSpPr>
          <a:xfrm>
            <a:off x="117979" y="144268"/>
            <a:ext cx="6162623" cy="1372391"/>
            <a:chOff x="12050900" y="3567237"/>
            <a:chExt cx="6162623" cy="1372391"/>
          </a:xfrm>
        </p:grpSpPr>
        <p:sp>
          <p:nvSpPr>
            <p:cNvPr id="14" name="Right Triangle 13">
              <a:extLst>
                <a:ext uri="{FF2B5EF4-FFF2-40B4-BE49-F238E27FC236}">
                  <a16:creationId xmlns:a16="http://schemas.microsoft.com/office/drawing/2014/main" id="{55BAA910-D483-3B7A-E8CF-2D40B7490C77}"/>
                </a:ext>
              </a:extLst>
            </p:cNvPr>
            <p:cNvSpPr/>
            <p:nvPr/>
          </p:nvSpPr>
          <p:spPr>
            <a:xfrm flipH="1">
              <a:off x="12052144" y="3567237"/>
              <a:ext cx="545598" cy="221136"/>
            </a:xfrm>
            <a:prstGeom prst="rtTriangle">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5" name="Rectangle: Rounded Corners 14">
              <a:extLst>
                <a:ext uri="{FF2B5EF4-FFF2-40B4-BE49-F238E27FC236}">
                  <a16:creationId xmlns:a16="http://schemas.microsoft.com/office/drawing/2014/main" id="{105ABC54-819C-F76B-9074-6C1E500B3FB0}"/>
                </a:ext>
              </a:extLst>
            </p:cNvPr>
            <p:cNvSpPr/>
            <p:nvPr/>
          </p:nvSpPr>
          <p:spPr>
            <a:xfrm>
              <a:off x="12257669" y="3573310"/>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6" name="Rectangle: Top Corners Rounded 15">
              <a:extLst>
                <a:ext uri="{FF2B5EF4-FFF2-40B4-BE49-F238E27FC236}">
                  <a16:creationId xmlns:a16="http://schemas.microsoft.com/office/drawing/2014/main" id="{2C0D4888-8D36-BD34-6425-4778C74EC38F}"/>
                </a:ext>
              </a:extLst>
            </p:cNvPr>
            <p:cNvSpPr/>
            <p:nvPr/>
          </p:nvSpPr>
          <p:spPr>
            <a:xfrm rot="5400000">
              <a:off x="12286652" y="3553528"/>
              <a:ext cx="954363" cy="1425868"/>
            </a:xfrm>
            <a:prstGeom prst="round2SameRect">
              <a:avLst>
                <a:gd name="adj1" fmla="val 49166"/>
                <a:gd name="adj2" fmla="val 0"/>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7" name="Oval 16">
              <a:extLst>
                <a:ext uri="{FF2B5EF4-FFF2-40B4-BE49-F238E27FC236}">
                  <a16:creationId xmlns:a16="http://schemas.microsoft.com/office/drawing/2014/main" id="{3D7A851C-A088-78FB-4E59-261AE38202E0}"/>
                </a:ext>
              </a:extLst>
            </p:cNvPr>
            <p:cNvSpPr/>
            <p:nvPr/>
          </p:nvSpPr>
          <p:spPr>
            <a:xfrm>
              <a:off x="12583720" y="3906462"/>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8" name="TextBox 17">
              <a:hlinkClick r:id="rId7" action="ppaction://hlinksldjump"/>
              <a:extLst>
                <a:ext uri="{FF2B5EF4-FFF2-40B4-BE49-F238E27FC236}">
                  <a16:creationId xmlns:a16="http://schemas.microsoft.com/office/drawing/2014/main" id="{00D15652-1D66-AF4C-63DF-9A64CFB48CAE}"/>
                </a:ext>
              </a:extLst>
            </p:cNvPr>
            <p:cNvSpPr txBox="1"/>
            <p:nvPr/>
          </p:nvSpPr>
          <p:spPr>
            <a:xfrm>
              <a:off x="12465520" y="375645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9</a:t>
              </a:r>
            </a:p>
          </p:txBody>
        </p:sp>
        <p:sp>
          <p:nvSpPr>
            <p:cNvPr id="20" name="TextBox 19">
              <a:hlinkClick r:id="rId7" action="ppaction://hlinksldjump"/>
              <a:extLst>
                <a:ext uri="{FF2B5EF4-FFF2-40B4-BE49-F238E27FC236}">
                  <a16:creationId xmlns:a16="http://schemas.microsoft.com/office/drawing/2014/main" id="{60F8C980-2C39-D102-4583-6A228F301BC8}"/>
                </a:ext>
              </a:extLst>
            </p:cNvPr>
            <p:cNvSpPr txBox="1"/>
            <p:nvPr/>
          </p:nvSpPr>
          <p:spPr>
            <a:xfrm>
              <a:off x="13499877" y="3770381"/>
              <a:ext cx="3082445"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Revenue Contributors</a:t>
              </a:r>
            </a:p>
          </p:txBody>
        </p:sp>
      </p:grpSp>
      <p:sp>
        <p:nvSpPr>
          <p:cNvPr id="2" name="TextBox 1">
            <a:extLst>
              <a:ext uri="{FF2B5EF4-FFF2-40B4-BE49-F238E27FC236}">
                <a16:creationId xmlns:a16="http://schemas.microsoft.com/office/drawing/2014/main" id="{24D6FF05-07B9-9863-9A15-06C91B8521F2}"/>
              </a:ext>
            </a:extLst>
          </p:cNvPr>
          <p:cNvSpPr txBox="1"/>
          <p:nvPr/>
        </p:nvSpPr>
        <p:spPr>
          <a:xfrm>
            <a:off x="14031449" y="198000"/>
            <a:ext cx="3929302" cy="8679299"/>
          </a:xfrm>
          <a:prstGeom prst="rect">
            <a:avLst/>
          </a:prstGeom>
          <a:noFill/>
        </p:spPr>
        <p:txBody>
          <a:bodyPr wrap="square">
            <a:spAutoFit/>
          </a:bodyPr>
          <a:lstStyle/>
          <a:p>
            <a:r>
              <a:rPr lang="en-US" sz="1800" b="1" dirty="0"/>
              <a:t>Revenue Contributors:</a:t>
            </a:r>
            <a:br>
              <a:rPr lang="en-US" sz="1800" b="1" dirty="0"/>
            </a:br>
            <a:endParaRPr lang="en-US" sz="1800" b="1" dirty="0"/>
          </a:p>
          <a:p>
            <a:pPr marL="285750" indent="-285750">
              <a:buFont typeface="Arial" panose="020B0604020202020204" pitchFamily="34" charset="0"/>
              <a:buChar char="•"/>
            </a:pPr>
            <a:r>
              <a:rPr lang="en-US" sz="1800" b="1" dirty="0"/>
              <a:t>RC % by City : Mumbai</a:t>
            </a:r>
            <a:r>
              <a:rPr lang="en-US" sz="1800" dirty="0"/>
              <a:t> is in 1</a:t>
            </a:r>
            <a:r>
              <a:rPr lang="en-US" sz="1800" baseline="30000" dirty="0"/>
              <a:t>st</a:t>
            </a:r>
            <a:r>
              <a:rPr lang="en-US" sz="1800" dirty="0"/>
              <a:t> place with RC % of </a:t>
            </a:r>
            <a:r>
              <a:rPr lang="en-US" sz="1800" b="1" dirty="0"/>
              <a:t>39.13%</a:t>
            </a:r>
            <a:r>
              <a:rPr lang="en-US" sz="1800" dirty="0"/>
              <a:t> by generating revenue irrespective of all the months and 2</a:t>
            </a:r>
            <a:r>
              <a:rPr lang="en-US" sz="1800" baseline="30000" dirty="0"/>
              <a:t>nd</a:t>
            </a:r>
            <a:r>
              <a:rPr lang="en-US" sz="1800" dirty="0"/>
              <a:t> place  goes to </a:t>
            </a:r>
            <a:r>
              <a:rPr lang="en-US" sz="1800" b="1" dirty="0"/>
              <a:t>Bangalore </a:t>
            </a:r>
            <a:r>
              <a:rPr lang="en-US" sz="1800" dirty="0"/>
              <a:t>&amp; Last place goes to </a:t>
            </a:r>
            <a:r>
              <a:rPr lang="en-US" sz="1800" b="1" dirty="0"/>
              <a:t>Delhi</a:t>
            </a:r>
            <a:r>
              <a:rPr lang="en-US" sz="1800" dirty="0"/>
              <a:t>.</a:t>
            </a:r>
            <a:endParaRPr lang="en-US" sz="1800" b="1" dirty="0"/>
          </a:p>
          <a:p>
            <a:pPr marL="285750" indent="-285750">
              <a:buFont typeface="Arial" panose="020B0604020202020204" pitchFamily="34" charset="0"/>
              <a:buChar char="•"/>
            </a:pPr>
            <a:r>
              <a:rPr lang="en-US" sz="1800" b="1" dirty="0"/>
              <a:t>RC % by Room Type  : Elite</a:t>
            </a:r>
            <a:r>
              <a:rPr lang="en-US" sz="1800" dirty="0"/>
              <a:t> is in 1</a:t>
            </a:r>
            <a:r>
              <a:rPr lang="en-US" sz="1800" baseline="30000" dirty="0"/>
              <a:t>st</a:t>
            </a:r>
            <a:r>
              <a:rPr lang="en-US" sz="1800" dirty="0"/>
              <a:t> place with RC % of </a:t>
            </a:r>
            <a:r>
              <a:rPr lang="en-US" sz="1800" b="1" dirty="0"/>
              <a:t>32.73%</a:t>
            </a:r>
          </a:p>
          <a:p>
            <a:pPr marL="285750" indent="-285750">
              <a:buFont typeface="Arial" panose="020B0604020202020204" pitchFamily="34" charset="0"/>
              <a:buChar char="•"/>
            </a:pPr>
            <a:r>
              <a:rPr lang="en-US" sz="1800" b="1" dirty="0"/>
              <a:t>RC % by Category: Luxury Category </a:t>
            </a:r>
            <a:r>
              <a:rPr lang="en-US" sz="1800" dirty="0"/>
              <a:t>is in first place by generating </a:t>
            </a:r>
            <a:r>
              <a:rPr lang="en-US" sz="1800" b="1" dirty="0"/>
              <a:t>61.61%</a:t>
            </a:r>
            <a:r>
              <a:rPr lang="en-US" sz="1800" dirty="0"/>
              <a:t> of revenue compared to </a:t>
            </a:r>
            <a:r>
              <a:rPr lang="en-US" sz="1800" b="1" dirty="0"/>
              <a:t>Business category.</a:t>
            </a:r>
          </a:p>
          <a:p>
            <a:pPr marL="285750" indent="-285750">
              <a:buFont typeface="Arial" panose="020B0604020202020204" pitchFamily="34" charset="0"/>
              <a:buChar char="•"/>
            </a:pPr>
            <a:r>
              <a:rPr lang="en-US" sz="1800" b="1" dirty="0"/>
              <a:t>RC % by Booking Platforms: </a:t>
            </a:r>
          </a:p>
          <a:p>
            <a:pPr marL="971550" lvl="1" indent="-285750">
              <a:buFont typeface="Arial" panose="020B0604020202020204" pitchFamily="34" charset="0"/>
              <a:buChar char="•"/>
            </a:pPr>
            <a:r>
              <a:rPr lang="en-US" sz="1800" b="1" dirty="0"/>
              <a:t>Make your trip </a:t>
            </a:r>
            <a:r>
              <a:rPr lang="en-US" sz="1800" dirty="0"/>
              <a:t>is one of the booking platform which is contributing around </a:t>
            </a:r>
            <a:r>
              <a:rPr lang="en-US" sz="1800" b="1" dirty="0"/>
              <a:t>19-20%</a:t>
            </a:r>
            <a:r>
              <a:rPr lang="en-US" sz="1800" dirty="0"/>
              <a:t> to the revenue .</a:t>
            </a:r>
          </a:p>
          <a:p>
            <a:pPr marL="971550" lvl="1" indent="-285750">
              <a:buFont typeface="Arial" panose="020B0604020202020204" pitchFamily="34" charset="0"/>
              <a:buChar char="•"/>
            </a:pPr>
            <a:r>
              <a:rPr lang="en-US" sz="1800" dirty="0"/>
              <a:t>However major revenue around </a:t>
            </a:r>
            <a:r>
              <a:rPr lang="en-US" sz="1800" b="1" dirty="0"/>
              <a:t>40%</a:t>
            </a:r>
            <a:r>
              <a:rPr lang="en-US" sz="1800" dirty="0"/>
              <a:t> is coming from unrecognized sources which needs to identified for better marketing efforts.</a:t>
            </a:r>
          </a:p>
          <a:p>
            <a:pPr marL="285750" indent="-285750">
              <a:buFont typeface="Arial" panose="020B0604020202020204" pitchFamily="34" charset="0"/>
              <a:buChar char="•"/>
            </a:pPr>
            <a:r>
              <a:rPr lang="en-US" sz="1800" b="1" dirty="0"/>
              <a:t>RC % by Property:</a:t>
            </a:r>
          </a:p>
          <a:p>
            <a:pPr marL="971550" lvl="1" indent="-285750">
              <a:buFont typeface="Arial" panose="020B0604020202020204" pitchFamily="34" charset="0"/>
              <a:buChar char="•"/>
            </a:pPr>
            <a:r>
              <a:rPr lang="en-US" sz="1800" b="1" dirty="0"/>
              <a:t>AtliQ Exotica </a:t>
            </a:r>
            <a:r>
              <a:rPr lang="en-US" sz="1800" dirty="0"/>
              <a:t>is in 1st place with RC % of </a:t>
            </a:r>
            <a:r>
              <a:rPr lang="en-US" sz="1800" b="1" dirty="0"/>
              <a:t>18.75%</a:t>
            </a:r>
            <a:r>
              <a:rPr lang="en-US" sz="1800" dirty="0"/>
              <a:t> and 2</a:t>
            </a:r>
            <a:r>
              <a:rPr lang="en-US" sz="1800" baseline="30000" dirty="0"/>
              <a:t>nd</a:t>
            </a:r>
            <a:r>
              <a:rPr lang="en-US" sz="1800" dirty="0"/>
              <a:t> place goes to </a:t>
            </a:r>
            <a:r>
              <a:rPr lang="en-US" sz="1800" b="1" dirty="0"/>
              <a:t>AtliQ Palace </a:t>
            </a:r>
            <a:r>
              <a:rPr lang="en-US" sz="1800" dirty="0"/>
              <a:t>with RC% of </a:t>
            </a:r>
            <a:r>
              <a:rPr lang="en-US" sz="1800" b="1" dirty="0"/>
              <a:t>17.80%</a:t>
            </a:r>
          </a:p>
          <a:p>
            <a:pPr marL="971550" lvl="1" indent="-285750">
              <a:buFont typeface="Arial" panose="020B0604020202020204" pitchFamily="34" charset="0"/>
              <a:buChar char="•"/>
            </a:pPr>
            <a:r>
              <a:rPr lang="en-US" sz="1800" b="1" dirty="0"/>
              <a:t>AtliQ Seasons </a:t>
            </a:r>
            <a:r>
              <a:rPr lang="en-US" sz="1800" dirty="0"/>
              <a:t>is the worst performing property with rating </a:t>
            </a:r>
            <a:r>
              <a:rPr lang="en-US" sz="1800" b="1" dirty="0"/>
              <a:t>2.29 </a:t>
            </a:r>
            <a:r>
              <a:rPr lang="en-US" sz="1800" dirty="0"/>
              <a:t>&amp; RC % is </a:t>
            </a:r>
            <a:r>
              <a:rPr lang="en-US" sz="1800" b="1" dirty="0"/>
              <a:t>3.87%</a:t>
            </a:r>
            <a:endParaRPr lang="en-US" sz="1800" dirty="0"/>
          </a:p>
        </p:txBody>
      </p:sp>
    </p:spTree>
    <p:extLst>
      <p:ext uri="{BB962C8B-B14F-4D97-AF65-F5344CB8AC3E}">
        <p14:creationId xmlns:p14="http://schemas.microsoft.com/office/powerpoint/2010/main" val="326322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2E476816-ED44-8E4F-6DD6-4E969B45668A}"/>
              </a:ext>
            </a:extLst>
          </p:cNvPr>
          <p:cNvGrpSpPr/>
          <p:nvPr/>
        </p:nvGrpSpPr>
        <p:grpSpPr>
          <a:xfrm>
            <a:off x="397504" y="457285"/>
            <a:ext cx="7925600" cy="8598826"/>
            <a:chOff x="-76200" y="-11967"/>
            <a:chExt cx="7925600" cy="8598826"/>
          </a:xfrm>
        </p:grpSpPr>
        <p:sp>
          <p:nvSpPr>
            <p:cNvPr id="6" name="Rectangle 5">
              <a:extLst>
                <a:ext uri="{FF2B5EF4-FFF2-40B4-BE49-F238E27FC236}">
                  <a16:creationId xmlns:a16="http://schemas.microsoft.com/office/drawing/2014/main" id="{AE0D5CA4-4231-BCC3-C541-ACCE22A8C3C9}"/>
                </a:ext>
              </a:extLst>
            </p:cNvPr>
            <p:cNvSpPr/>
            <p:nvPr/>
          </p:nvSpPr>
          <p:spPr>
            <a:xfrm>
              <a:off x="-76200" y="-11967"/>
              <a:ext cx="3082445" cy="8598826"/>
            </a:xfrm>
            <a:prstGeom prst="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8" name="Group 47">
              <a:extLst>
                <a:ext uri="{FF2B5EF4-FFF2-40B4-BE49-F238E27FC236}">
                  <a16:creationId xmlns:a16="http://schemas.microsoft.com/office/drawing/2014/main" id="{F602FFC3-E6D0-6B4A-8BF8-3447ECF2BC07}"/>
                </a:ext>
              </a:extLst>
            </p:cNvPr>
            <p:cNvGrpSpPr/>
            <p:nvPr/>
          </p:nvGrpSpPr>
          <p:grpSpPr>
            <a:xfrm>
              <a:off x="1642781" y="151781"/>
              <a:ext cx="6206619" cy="1366318"/>
              <a:chOff x="168579" y="728096"/>
              <a:chExt cx="6132431" cy="1366318"/>
            </a:xfrm>
          </p:grpSpPr>
          <p:sp>
            <p:nvSpPr>
              <p:cNvPr id="49" name="Right Triangle 48">
                <a:extLst>
                  <a:ext uri="{FF2B5EF4-FFF2-40B4-BE49-F238E27FC236}">
                    <a16:creationId xmlns:a16="http://schemas.microsoft.com/office/drawing/2014/main" id="{3C70543A-55E9-FD7D-C4FE-AF4C135D5FA5}"/>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0" name="Rectangle: Rounded Corners 49">
                <a:extLst>
                  <a:ext uri="{FF2B5EF4-FFF2-40B4-BE49-F238E27FC236}">
                    <a16:creationId xmlns:a16="http://schemas.microsoft.com/office/drawing/2014/main" id="{BC248693-B057-A77E-9667-3C51E220FD71}"/>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1" name="Rectangle: Top Corners Rounded 50">
                <a:extLst>
                  <a:ext uri="{FF2B5EF4-FFF2-40B4-BE49-F238E27FC236}">
                    <a16:creationId xmlns:a16="http://schemas.microsoft.com/office/drawing/2014/main" id="{663F5A14-F057-40F3-AF4C-CD79883B73D3}"/>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2" name="Oval 51">
                <a:extLst>
                  <a:ext uri="{FF2B5EF4-FFF2-40B4-BE49-F238E27FC236}">
                    <a16:creationId xmlns:a16="http://schemas.microsoft.com/office/drawing/2014/main" id="{1EC8CBD0-D96D-343C-E681-97576807DD92}"/>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3" name="TextBox 52">
                <a:hlinkClick r:id="rId3" action="ppaction://hlinksldjump"/>
                <a:extLst>
                  <a:ext uri="{FF2B5EF4-FFF2-40B4-BE49-F238E27FC236}">
                    <a16:creationId xmlns:a16="http://schemas.microsoft.com/office/drawing/2014/main" id="{65A0A06D-100F-B297-AC38-2F78C2ADAB91}"/>
                  </a:ext>
                </a:extLst>
              </p:cNvPr>
              <p:cNvSpPr txBox="1"/>
              <p:nvPr/>
            </p:nvSpPr>
            <p:spPr>
              <a:xfrm>
                <a:off x="672776" y="1011656"/>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54" name="TextBox 53">
                <a:hlinkClick r:id="rId3" action="ppaction://hlinksldjump"/>
                <a:extLst>
                  <a:ext uri="{FF2B5EF4-FFF2-40B4-BE49-F238E27FC236}">
                    <a16:creationId xmlns:a16="http://schemas.microsoft.com/office/drawing/2014/main" id="{A84F0D80-2CB3-7F41-1817-09500F3A58A0}"/>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grpSp>
      <p:sp>
        <p:nvSpPr>
          <p:cNvPr id="9" name="Rectangle 8">
            <a:extLst>
              <a:ext uri="{FF2B5EF4-FFF2-40B4-BE49-F238E27FC236}">
                <a16:creationId xmlns:a16="http://schemas.microsoft.com/office/drawing/2014/main" id="{828BDD35-5D3F-CE1A-8BA6-3EA835BED63B}"/>
              </a:ext>
            </a:extLst>
          </p:cNvPr>
          <p:cNvSpPr/>
          <p:nvPr/>
        </p:nvSpPr>
        <p:spPr>
          <a:xfrm>
            <a:off x="421790" y="2169393"/>
            <a:ext cx="3045600" cy="6886720"/>
          </a:xfrm>
          <a:prstGeom prst="rect">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7" name="Group 46">
            <a:extLst>
              <a:ext uri="{FF2B5EF4-FFF2-40B4-BE49-F238E27FC236}">
                <a16:creationId xmlns:a16="http://schemas.microsoft.com/office/drawing/2014/main" id="{041BF807-E20F-D1B3-E050-359ED044592E}"/>
              </a:ext>
            </a:extLst>
          </p:cNvPr>
          <p:cNvGrpSpPr/>
          <p:nvPr/>
        </p:nvGrpSpPr>
        <p:grpSpPr>
          <a:xfrm>
            <a:off x="2116484" y="2353315"/>
            <a:ext cx="6162623" cy="1366318"/>
            <a:chOff x="138387" y="2254907"/>
            <a:chExt cx="6162623" cy="1366318"/>
          </a:xfrm>
        </p:grpSpPr>
        <p:sp>
          <p:nvSpPr>
            <p:cNvPr id="11" name="Right Triangle 10">
              <a:extLst>
                <a:ext uri="{FF2B5EF4-FFF2-40B4-BE49-F238E27FC236}">
                  <a16:creationId xmlns:a16="http://schemas.microsoft.com/office/drawing/2014/main" id="{E993FAB8-105D-ECAE-C28C-9ECB076D6D40}"/>
                </a:ext>
              </a:extLst>
            </p:cNvPr>
            <p:cNvSpPr/>
            <p:nvPr/>
          </p:nvSpPr>
          <p:spPr>
            <a:xfrm flipH="1">
              <a:off x="138387" y="2254907"/>
              <a:ext cx="545598" cy="221136"/>
            </a:xfrm>
            <a:prstGeom prst="rtTriangle">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 name="Rectangle: Rounded Corners 11">
              <a:extLst>
                <a:ext uri="{FF2B5EF4-FFF2-40B4-BE49-F238E27FC236}">
                  <a16:creationId xmlns:a16="http://schemas.microsoft.com/office/drawing/2014/main" id="{FC6E87FC-80B7-139B-32A1-E959CE5368ED}"/>
                </a:ext>
              </a:extLst>
            </p:cNvPr>
            <p:cNvSpPr/>
            <p:nvPr/>
          </p:nvSpPr>
          <p:spPr>
            <a:xfrm>
              <a:off x="345156" y="2254907"/>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3" name="Rectangle: Top Corners Rounded 42">
              <a:extLst>
                <a:ext uri="{FF2B5EF4-FFF2-40B4-BE49-F238E27FC236}">
                  <a16:creationId xmlns:a16="http://schemas.microsoft.com/office/drawing/2014/main" id="{AD5C91FC-FBC2-AA23-24AF-8769F07C68BF}"/>
                </a:ext>
              </a:extLst>
            </p:cNvPr>
            <p:cNvSpPr/>
            <p:nvPr/>
          </p:nvSpPr>
          <p:spPr>
            <a:xfrm rot="5400000">
              <a:off x="374139" y="2235125"/>
              <a:ext cx="954363" cy="1425868"/>
            </a:xfrm>
            <a:prstGeom prst="round2SameRect">
              <a:avLst>
                <a:gd name="adj1" fmla="val 49166"/>
                <a:gd name="adj2" fmla="val 0"/>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4" name="Oval 43">
              <a:extLst>
                <a:ext uri="{FF2B5EF4-FFF2-40B4-BE49-F238E27FC236}">
                  <a16:creationId xmlns:a16="http://schemas.microsoft.com/office/drawing/2014/main" id="{DF535AFA-EABF-F627-FFD6-90091E64D739}"/>
                </a:ext>
              </a:extLst>
            </p:cNvPr>
            <p:cNvSpPr/>
            <p:nvPr/>
          </p:nvSpPr>
          <p:spPr>
            <a:xfrm>
              <a:off x="671207" y="2588059"/>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5" name="TextBox 44">
              <a:hlinkClick r:id="rId4" action="ppaction://hlinksldjump"/>
              <a:extLst>
                <a:ext uri="{FF2B5EF4-FFF2-40B4-BE49-F238E27FC236}">
                  <a16:creationId xmlns:a16="http://schemas.microsoft.com/office/drawing/2014/main" id="{6C09C4D5-1674-DA06-E8F0-2FFB76BA381A}"/>
                </a:ext>
              </a:extLst>
            </p:cNvPr>
            <p:cNvSpPr txBox="1"/>
            <p:nvPr/>
          </p:nvSpPr>
          <p:spPr>
            <a:xfrm>
              <a:off x="553007" y="2438047"/>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2</a:t>
              </a:r>
            </a:p>
          </p:txBody>
        </p:sp>
        <p:sp>
          <p:nvSpPr>
            <p:cNvPr id="46" name="TextBox 45">
              <a:hlinkClick r:id="rId3" action="ppaction://hlinksldjump"/>
              <a:extLst>
                <a:ext uri="{FF2B5EF4-FFF2-40B4-BE49-F238E27FC236}">
                  <a16:creationId xmlns:a16="http://schemas.microsoft.com/office/drawing/2014/main" id="{438F55B8-6CE7-4322-57F6-38D881633E2D}"/>
                </a:ext>
              </a:extLst>
            </p:cNvPr>
            <p:cNvSpPr txBox="1"/>
            <p:nvPr/>
          </p:nvSpPr>
          <p:spPr>
            <a:xfrm>
              <a:off x="1951308" y="2436948"/>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grpSp>
      <p:sp>
        <p:nvSpPr>
          <p:cNvPr id="55" name="Rectangle 54">
            <a:extLst>
              <a:ext uri="{FF2B5EF4-FFF2-40B4-BE49-F238E27FC236}">
                <a16:creationId xmlns:a16="http://schemas.microsoft.com/office/drawing/2014/main" id="{27CDEDB8-6740-3395-83BE-7AF560729019}"/>
              </a:ext>
            </a:extLst>
          </p:cNvPr>
          <p:cNvSpPr/>
          <p:nvPr/>
        </p:nvSpPr>
        <p:spPr>
          <a:xfrm>
            <a:off x="430902" y="3901675"/>
            <a:ext cx="3118485" cy="5154438"/>
          </a:xfrm>
          <a:prstGeom prst="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62" name="Group 61">
            <a:extLst>
              <a:ext uri="{FF2B5EF4-FFF2-40B4-BE49-F238E27FC236}">
                <a16:creationId xmlns:a16="http://schemas.microsoft.com/office/drawing/2014/main" id="{B3A7AA15-5015-3B9F-A2FF-8213B87CEF58}"/>
              </a:ext>
            </a:extLst>
          </p:cNvPr>
          <p:cNvGrpSpPr/>
          <p:nvPr/>
        </p:nvGrpSpPr>
        <p:grpSpPr>
          <a:xfrm>
            <a:off x="2116484" y="4059349"/>
            <a:ext cx="6162623" cy="1372391"/>
            <a:chOff x="161977" y="3796718"/>
            <a:chExt cx="6162623" cy="1372391"/>
          </a:xfrm>
        </p:grpSpPr>
        <p:sp>
          <p:nvSpPr>
            <p:cNvPr id="56" name="Right Triangle 55">
              <a:extLst>
                <a:ext uri="{FF2B5EF4-FFF2-40B4-BE49-F238E27FC236}">
                  <a16:creationId xmlns:a16="http://schemas.microsoft.com/office/drawing/2014/main" id="{507E0729-2D18-E889-645C-2A7C32CF1A97}"/>
                </a:ext>
              </a:extLst>
            </p:cNvPr>
            <p:cNvSpPr/>
            <p:nvPr/>
          </p:nvSpPr>
          <p:spPr>
            <a:xfrm flipH="1">
              <a:off x="163221" y="3796718"/>
              <a:ext cx="545598" cy="221136"/>
            </a:xfrm>
            <a:prstGeom prst="rtTriangle">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7" name="Rectangle: Rounded Corners 56">
              <a:extLst>
                <a:ext uri="{FF2B5EF4-FFF2-40B4-BE49-F238E27FC236}">
                  <a16:creationId xmlns:a16="http://schemas.microsoft.com/office/drawing/2014/main" id="{0A96B479-06AF-CB0A-B481-DF78415C2659}"/>
                </a:ext>
              </a:extLst>
            </p:cNvPr>
            <p:cNvSpPr/>
            <p:nvPr/>
          </p:nvSpPr>
          <p:spPr>
            <a:xfrm>
              <a:off x="368746" y="3802791"/>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8" name="Rectangle: Top Corners Rounded 57">
              <a:extLst>
                <a:ext uri="{FF2B5EF4-FFF2-40B4-BE49-F238E27FC236}">
                  <a16:creationId xmlns:a16="http://schemas.microsoft.com/office/drawing/2014/main" id="{742B34FB-6F2D-54EE-6A7E-F24C01B3ED96}"/>
                </a:ext>
              </a:extLst>
            </p:cNvPr>
            <p:cNvSpPr/>
            <p:nvPr/>
          </p:nvSpPr>
          <p:spPr>
            <a:xfrm rot="5400000">
              <a:off x="397729" y="3783009"/>
              <a:ext cx="954363" cy="1425868"/>
            </a:xfrm>
            <a:prstGeom prst="round2SameRect">
              <a:avLst>
                <a:gd name="adj1" fmla="val 49166"/>
                <a:gd name="adj2" fmla="val 0"/>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9" name="Oval 58">
              <a:extLst>
                <a:ext uri="{FF2B5EF4-FFF2-40B4-BE49-F238E27FC236}">
                  <a16:creationId xmlns:a16="http://schemas.microsoft.com/office/drawing/2014/main" id="{6F801382-274E-9ABB-3FDB-A7258156282E}"/>
                </a:ext>
              </a:extLst>
            </p:cNvPr>
            <p:cNvSpPr/>
            <p:nvPr/>
          </p:nvSpPr>
          <p:spPr>
            <a:xfrm>
              <a:off x="694797" y="4135943"/>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0" name="TextBox 59">
              <a:hlinkClick r:id="rId5" action="ppaction://hlinksldjump"/>
              <a:extLst>
                <a:ext uri="{FF2B5EF4-FFF2-40B4-BE49-F238E27FC236}">
                  <a16:creationId xmlns:a16="http://schemas.microsoft.com/office/drawing/2014/main" id="{914D8A32-6F4C-5F25-DBAA-21F2BAD6353C}"/>
                </a:ext>
              </a:extLst>
            </p:cNvPr>
            <p:cNvSpPr txBox="1"/>
            <p:nvPr/>
          </p:nvSpPr>
          <p:spPr>
            <a:xfrm>
              <a:off x="576597" y="3985931"/>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3</a:t>
              </a:r>
            </a:p>
          </p:txBody>
        </p:sp>
        <p:sp>
          <p:nvSpPr>
            <p:cNvPr id="61" name="TextBox 60">
              <a:hlinkClick r:id="rId5" action="ppaction://hlinksldjump"/>
              <a:extLst>
                <a:ext uri="{FF2B5EF4-FFF2-40B4-BE49-F238E27FC236}">
                  <a16:creationId xmlns:a16="http://schemas.microsoft.com/office/drawing/2014/main" id="{9F463278-E89C-7114-D4A1-9B1E527E544E}"/>
                </a:ext>
              </a:extLst>
            </p:cNvPr>
            <p:cNvSpPr txBox="1"/>
            <p:nvPr/>
          </p:nvSpPr>
          <p:spPr>
            <a:xfrm>
              <a:off x="1871997" y="3984832"/>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Collection &amp; Understanding</a:t>
              </a:r>
            </a:p>
          </p:txBody>
        </p:sp>
      </p:grpSp>
      <p:sp>
        <p:nvSpPr>
          <p:cNvPr id="63" name="Rectangle 62">
            <a:extLst>
              <a:ext uri="{FF2B5EF4-FFF2-40B4-BE49-F238E27FC236}">
                <a16:creationId xmlns:a16="http://schemas.microsoft.com/office/drawing/2014/main" id="{A66FFC4A-DE8F-35DB-D200-A8608D240987}"/>
              </a:ext>
            </a:extLst>
          </p:cNvPr>
          <p:cNvSpPr/>
          <p:nvPr/>
        </p:nvSpPr>
        <p:spPr>
          <a:xfrm>
            <a:off x="415859" y="5595489"/>
            <a:ext cx="3143744" cy="3460624"/>
          </a:xfrm>
          <a:prstGeom prst="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0" name="Group 69">
            <a:extLst>
              <a:ext uri="{FF2B5EF4-FFF2-40B4-BE49-F238E27FC236}">
                <a16:creationId xmlns:a16="http://schemas.microsoft.com/office/drawing/2014/main" id="{423D0DE3-4453-A37A-0A56-8E9B101809F5}"/>
              </a:ext>
            </a:extLst>
          </p:cNvPr>
          <p:cNvGrpSpPr/>
          <p:nvPr/>
        </p:nvGrpSpPr>
        <p:grpSpPr>
          <a:xfrm>
            <a:off x="2115123" y="5790373"/>
            <a:ext cx="6163984" cy="1366318"/>
            <a:chOff x="161976" y="5352249"/>
            <a:chExt cx="6335931" cy="1366318"/>
          </a:xfrm>
        </p:grpSpPr>
        <p:sp>
          <p:nvSpPr>
            <p:cNvPr id="64" name="Right Triangle 63">
              <a:extLst>
                <a:ext uri="{FF2B5EF4-FFF2-40B4-BE49-F238E27FC236}">
                  <a16:creationId xmlns:a16="http://schemas.microsoft.com/office/drawing/2014/main" id="{E0A97D69-7A70-C298-3AC1-7E85B5848896}"/>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Rectangle: Rounded Corners 64">
              <a:extLst>
                <a:ext uri="{FF2B5EF4-FFF2-40B4-BE49-F238E27FC236}">
                  <a16:creationId xmlns:a16="http://schemas.microsoft.com/office/drawing/2014/main" id="{FEAFC66C-7DF6-F849-E332-2A5DF24441A0}"/>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6" name="Rectangle: Top Corners Rounded 65">
              <a:extLst>
                <a:ext uri="{FF2B5EF4-FFF2-40B4-BE49-F238E27FC236}">
                  <a16:creationId xmlns:a16="http://schemas.microsoft.com/office/drawing/2014/main" id="{D0D10776-501C-BEC0-350F-7E8D013501B5}"/>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7" name="Oval 66">
              <a:extLst>
                <a:ext uri="{FF2B5EF4-FFF2-40B4-BE49-F238E27FC236}">
                  <a16:creationId xmlns:a16="http://schemas.microsoft.com/office/drawing/2014/main" id="{C71B5C2E-A4EF-7C2B-69A7-FCBA7D89BB06}"/>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8" name="TextBox 67">
              <a:hlinkClick r:id="rId6" action="ppaction://hlinksldjump"/>
              <a:extLst>
                <a:ext uri="{FF2B5EF4-FFF2-40B4-BE49-F238E27FC236}">
                  <a16:creationId xmlns:a16="http://schemas.microsoft.com/office/drawing/2014/main" id="{6825B9AD-BF37-8A18-F629-5752E2A71E3F}"/>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69" name="TextBox 68">
              <a:hlinkClick r:id="rId6" action="ppaction://hlinksldjump"/>
              <a:extLst>
                <a:ext uri="{FF2B5EF4-FFF2-40B4-BE49-F238E27FC236}">
                  <a16:creationId xmlns:a16="http://schemas.microsoft.com/office/drawing/2014/main" id="{3C564DD3-D803-3931-50CD-69673F451EF9}"/>
                </a:ext>
              </a:extLst>
            </p:cNvPr>
            <p:cNvSpPr txBox="1"/>
            <p:nvPr/>
          </p:nvSpPr>
          <p:spPr>
            <a:xfrm>
              <a:off x="1529469" y="5524567"/>
              <a:ext cx="383989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71" name="Rectangle 70">
            <a:extLst>
              <a:ext uri="{FF2B5EF4-FFF2-40B4-BE49-F238E27FC236}">
                <a16:creationId xmlns:a16="http://schemas.microsoft.com/office/drawing/2014/main" id="{E55DC53B-10AB-EF0F-4164-51475CFC3272}"/>
              </a:ext>
            </a:extLst>
          </p:cNvPr>
          <p:cNvSpPr/>
          <p:nvPr/>
        </p:nvSpPr>
        <p:spPr>
          <a:xfrm>
            <a:off x="397504" y="7287253"/>
            <a:ext cx="3204034" cy="1878307"/>
          </a:xfrm>
          <a:prstGeom prst="rect">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8" name="Group 77">
            <a:extLst>
              <a:ext uri="{FF2B5EF4-FFF2-40B4-BE49-F238E27FC236}">
                <a16:creationId xmlns:a16="http://schemas.microsoft.com/office/drawing/2014/main" id="{44D9EE6F-32EF-D8B6-A57F-630B89184EA3}"/>
              </a:ext>
            </a:extLst>
          </p:cNvPr>
          <p:cNvGrpSpPr/>
          <p:nvPr/>
        </p:nvGrpSpPr>
        <p:grpSpPr>
          <a:xfrm>
            <a:off x="2109113" y="7488983"/>
            <a:ext cx="6162623" cy="1366318"/>
            <a:chOff x="174329" y="6877486"/>
            <a:chExt cx="6162623" cy="1366318"/>
          </a:xfrm>
        </p:grpSpPr>
        <p:sp>
          <p:nvSpPr>
            <p:cNvPr id="72" name="Right Triangle 71">
              <a:extLst>
                <a:ext uri="{FF2B5EF4-FFF2-40B4-BE49-F238E27FC236}">
                  <a16:creationId xmlns:a16="http://schemas.microsoft.com/office/drawing/2014/main" id="{94EA0E05-CBD6-6358-5C9A-0ED9B9A0D826}"/>
                </a:ext>
              </a:extLst>
            </p:cNvPr>
            <p:cNvSpPr/>
            <p:nvPr/>
          </p:nvSpPr>
          <p:spPr>
            <a:xfrm flipH="1">
              <a:off x="175574" y="6879300"/>
              <a:ext cx="545598" cy="221136"/>
            </a:xfrm>
            <a:prstGeom prst="rtTriangle">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3" name="Rectangle: Rounded Corners 72">
              <a:extLst>
                <a:ext uri="{FF2B5EF4-FFF2-40B4-BE49-F238E27FC236}">
                  <a16:creationId xmlns:a16="http://schemas.microsoft.com/office/drawing/2014/main" id="{43C26974-9B11-7885-34FE-D22B1292B0D2}"/>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4" name="Rectangle: Top Corners Rounded 73">
              <a:extLst>
                <a:ext uri="{FF2B5EF4-FFF2-40B4-BE49-F238E27FC236}">
                  <a16:creationId xmlns:a16="http://schemas.microsoft.com/office/drawing/2014/main" id="{6DC49EFC-90BC-416F-C233-70ECAC2FA8ED}"/>
                </a:ext>
              </a:extLst>
            </p:cNvPr>
            <p:cNvSpPr/>
            <p:nvPr/>
          </p:nvSpPr>
          <p:spPr>
            <a:xfrm rot="5400000">
              <a:off x="410081" y="6857704"/>
              <a:ext cx="954363" cy="1425868"/>
            </a:xfrm>
            <a:prstGeom prst="round2SameRect">
              <a:avLst>
                <a:gd name="adj1" fmla="val 49166"/>
                <a:gd name="adj2" fmla="val 0"/>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5" name="Oval 74">
              <a:extLst>
                <a:ext uri="{FF2B5EF4-FFF2-40B4-BE49-F238E27FC236}">
                  <a16:creationId xmlns:a16="http://schemas.microsoft.com/office/drawing/2014/main" id="{D7C1CA8A-7CA4-D256-AB6F-75C80E68863F}"/>
                </a:ext>
              </a:extLst>
            </p:cNvPr>
            <p:cNvSpPr/>
            <p:nvPr/>
          </p:nvSpPr>
          <p:spPr>
            <a:xfrm>
              <a:off x="707498" y="721140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6" name="TextBox 75">
              <a:hlinkClick r:id="rId7" action="ppaction://hlinksldjump"/>
              <a:extLst>
                <a:ext uri="{FF2B5EF4-FFF2-40B4-BE49-F238E27FC236}">
                  <a16:creationId xmlns:a16="http://schemas.microsoft.com/office/drawing/2014/main" id="{AAA62C9D-6DDF-D4B9-E95C-28CEEAEE55F5}"/>
                </a:ext>
              </a:extLst>
            </p:cNvPr>
            <p:cNvSpPr txBox="1"/>
            <p:nvPr/>
          </p:nvSpPr>
          <p:spPr>
            <a:xfrm>
              <a:off x="59632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7" name="TextBox 76">
              <a:hlinkClick r:id="rId8" action="ppaction://hlinksldjump"/>
              <a:extLst>
                <a:ext uri="{FF2B5EF4-FFF2-40B4-BE49-F238E27FC236}">
                  <a16:creationId xmlns:a16="http://schemas.microsoft.com/office/drawing/2014/main" id="{C47219D1-B6DB-5F1A-616C-3CB8B65FF46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grpSp>
        <p:nvGrpSpPr>
          <p:cNvPr id="2" name="Group 1">
            <a:extLst>
              <a:ext uri="{FF2B5EF4-FFF2-40B4-BE49-F238E27FC236}">
                <a16:creationId xmlns:a16="http://schemas.microsoft.com/office/drawing/2014/main" id="{C8627FCB-EE55-020B-D16B-3B4CDF5B8AB9}"/>
              </a:ext>
            </a:extLst>
          </p:cNvPr>
          <p:cNvGrpSpPr/>
          <p:nvPr/>
        </p:nvGrpSpPr>
        <p:grpSpPr>
          <a:xfrm>
            <a:off x="9753600" y="457285"/>
            <a:ext cx="7848600" cy="8761767"/>
            <a:chOff x="-76200" y="8578208"/>
            <a:chExt cx="7848600" cy="8761767"/>
          </a:xfrm>
        </p:grpSpPr>
        <p:sp>
          <p:nvSpPr>
            <p:cNvPr id="79" name="Rectangle 78">
              <a:extLst>
                <a:ext uri="{FF2B5EF4-FFF2-40B4-BE49-F238E27FC236}">
                  <a16:creationId xmlns:a16="http://schemas.microsoft.com/office/drawing/2014/main" id="{4B8527CA-03A0-2891-1D49-397E36CEA52E}"/>
                </a:ext>
              </a:extLst>
            </p:cNvPr>
            <p:cNvSpPr/>
            <p:nvPr/>
          </p:nvSpPr>
          <p:spPr>
            <a:xfrm>
              <a:off x="-76200" y="8578208"/>
              <a:ext cx="3213990" cy="8761767"/>
            </a:xfrm>
            <a:prstGeom prst="rect">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86" name="Group 85">
              <a:extLst>
                <a:ext uri="{FF2B5EF4-FFF2-40B4-BE49-F238E27FC236}">
                  <a16:creationId xmlns:a16="http://schemas.microsoft.com/office/drawing/2014/main" id="{3492BFE6-7545-231C-1194-23B71A17D713}"/>
                </a:ext>
              </a:extLst>
            </p:cNvPr>
            <p:cNvGrpSpPr/>
            <p:nvPr/>
          </p:nvGrpSpPr>
          <p:grpSpPr>
            <a:xfrm>
              <a:off x="1609777" y="8731838"/>
              <a:ext cx="6162623" cy="1366318"/>
              <a:chOff x="169418" y="8425382"/>
              <a:chExt cx="6162623" cy="1366318"/>
            </a:xfrm>
          </p:grpSpPr>
          <p:sp>
            <p:nvSpPr>
              <p:cNvPr id="80" name="Rectangle: Rounded Corners 79">
                <a:extLst>
                  <a:ext uri="{FF2B5EF4-FFF2-40B4-BE49-F238E27FC236}">
                    <a16:creationId xmlns:a16="http://schemas.microsoft.com/office/drawing/2014/main" id="{6D448606-F872-993B-814C-A0270B09362A}"/>
                  </a:ext>
                </a:extLst>
              </p:cNvPr>
              <p:cNvSpPr/>
              <p:nvPr/>
            </p:nvSpPr>
            <p:spPr>
              <a:xfrm>
                <a:off x="376187" y="8425382"/>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1" name="Rectangle: Top Corners Rounded 80">
                <a:extLst>
                  <a:ext uri="{FF2B5EF4-FFF2-40B4-BE49-F238E27FC236}">
                    <a16:creationId xmlns:a16="http://schemas.microsoft.com/office/drawing/2014/main" id="{1F652E92-F385-DFFE-9424-441EDAACF6B0}"/>
                  </a:ext>
                </a:extLst>
              </p:cNvPr>
              <p:cNvSpPr/>
              <p:nvPr/>
            </p:nvSpPr>
            <p:spPr>
              <a:xfrm rot="5400000">
                <a:off x="405170" y="8405600"/>
                <a:ext cx="954363" cy="1425868"/>
              </a:xfrm>
              <a:prstGeom prst="round2SameRect">
                <a:avLst>
                  <a:gd name="adj1" fmla="val 49166"/>
                  <a:gd name="adj2" fmla="val 0"/>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2" name="Oval 81">
                <a:extLst>
                  <a:ext uri="{FF2B5EF4-FFF2-40B4-BE49-F238E27FC236}">
                    <a16:creationId xmlns:a16="http://schemas.microsoft.com/office/drawing/2014/main" id="{ED439498-6B5E-325F-1A81-72F9877A2ED2}"/>
                  </a:ext>
                </a:extLst>
              </p:cNvPr>
              <p:cNvSpPr/>
              <p:nvPr/>
            </p:nvSpPr>
            <p:spPr>
              <a:xfrm>
                <a:off x="735241" y="876332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3" name="TextBox 82">
                <a:hlinkClick r:id="rId9" action="ppaction://hlinksldjump"/>
                <a:extLst>
                  <a:ext uri="{FF2B5EF4-FFF2-40B4-BE49-F238E27FC236}">
                    <a16:creationId xmlns:a16="http://schemas.microsoft.com/office/drawing/2014/main" id="{4583E0E8-7737-64FF-132D-B639C8306E6B}"/>
                  </a:ext>
                </a:extLst>
              </p:cNvPr>
              <p:cNvSpPr txBox="1"/>
              <p:nvPr/>
            </p:nvSpPr>
            <p:spPr>
              <a:xfrm>
                <a:off x="619348" y="8608523"/>
                <a:ext cx="963639" cy="987194"/>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6</a:t>
                </a:r>
              </a:p>
            </p:txBody>
          </p:sp>
          <p:sp>
            <p:nvSpPr>
              <p:cNvPr id="85" name="TextBox 84">
                <a:hlinkClick r:id="rId9" action="ppaction://hlinksldjump"/>
                <a:extLst>
                  <a:ext uri="{FF2B5EF4-FFF2-40B4-BE49-F238E27FC236}">
                    <a16:creationId xmlns:a16="http://schemas.microsoft.com/office/drawing/2014/main" id="{D0C8EB76-713B-BE98-3815-50AB2D11196B}"/>
                  </a:ext>
                </a:extLst>
              </p:cNvPr>
              <p:cNvSpPr txBox="1"/>
              <p:nvPr/>
            </p:nvSpPr>
            <p:spPr>
              <a:xfrm>
                <a:off x="1587844" y="8627306"/>
                <a:ext cx="307328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Mock-up Dashboard</a:t>
                </a:r>
              </a:p>
            </p:txBody>
          </p:sp>
        </p:grpSp>
      </p:grpSp>
      <p:grpSp>
        <p:nvGrpSpPr>
          <p:cNvPr id="10" name="Group 9">
            <a:extLst>
              <a:ext uri="{FF2B5EF4-FFF2-40B4-BE49-F238E27FC236}">
                <a16:creationId xmlns:a16="http://schemas.microsoft.com/office/drawing/2014/main" id="{54F0F827-EAB8-73AF-2051-1390C4B501F6}"/>
              </a:ext>
            </a:extLst>
          </p:cNvPr>
          <p:cNvGrpSpPr/>
          <p:nvPr/>
        </p:nvGrpSpPr>
        <p:grpSpPr>
          <a:xfrm>
            <a:off x="9753600" y="2219769"/>
            <a:ext cx="7849400" cy="6999283"/>
            <a:chOff x="10408120" y="-34827"/>
            <a:chExt cx="7849400" cy="6999283"/>
          </a:xfrm>
        </p:grpSpPr>
        <p:sp>
          <p:nvSpPr>
            <p:cNvPr id="98" name="Rectangle 97">
              <a:extLst>
                <a:ext uri="{FF2B5EF4-FFF2-40B4-BE49-F238E27FC236}">
                  <a16:creationId xmlns:a16="http://schemas.microsoft.com/office/drawing/2014/main" id="{B469FD5D-35DB-A33E-6BAA-74A83C2078BA}"/>
                </a:ext>
              </a:extLst>
            </p:cNvPr>
            <p:cNvSpPr/>
            <p:nvPr/>
          </p:nvSpPr>
          <p:spPr>
            <a:xfrm>
              <a:off x="10408120" y="-34827"/>
              <a:ext cx="3213990" cy="6999283"/>
            </a:xfrm>
            <a:prstGeom prst="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250" dirty="0"/>
                <a:t> </a:t>
              </a:r>
            </a:p>
          </p:txBody>
        </p:sp>
        <p:grpSp>
          <p:nvGrpSpPr>
            <p:cNvPr id="99" name="Group 98">
              <a:extLst>
                <a:ext uri="{FF2B5EF4-FFF2-40B4-BE49-F238E27FC236}">
                  <a16:creationId xmlns:a16="http://schemas.microsoft.com/office/drawing/2014/main" id="{C27FB77C-AC57-A332-CF52-2E689AA7BFFD}"/>
                </a:ext>
              </a:extLst>
            </p:cNvPr>
            <p:cNvGrpSpPr/>
            <p:nvPr/>
          </p:nvGrpSpPr>
          <p:grpSpPr>
            <a:xfrm>
              <a:off x="12050901" y="128921"/>
              <a:ext cx="6206619" cy="1366318"/>
              <a:chOff x="168579" y="728096"/>
              <a:chExt cx="6132431" cy="1366318"/>
            </a:xfrm>
          </p:grpSpPr>
          <p:sp>
            <p:nvSpPr>
              <p:cNvPr id="100" name="Right Triangle 99">
                <a:extLst>
                  <a:ext uri="{FF2B5EF4-FFF2-40B4-BE49-F238E27FC236}">
                    <a16:creationId xmlns:a16="http://schemas.microsoft.com/office/drawing/2014/main" id="{D58474A9-76D9-F946-1497-B856F5768079}"/>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1" name="Rectangle: Rounded Corners 100">
                <a:extLst>
                  <a:ext uri="{FF2B5EF4-FFF2-40B4-BE49-F238E27FC236}">
                    <a16:creationId xmlns:a16="http://schemas.microsoft.com/office/drawing/2014/main" id="{533F5CD8-A15C-9C53-7FB9-A62362903B8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2" name="Rectangle: Top Corners Rounded 101">
                <a:extLst>
                  <a:ext uri="{FF2B5EF4-FFF2-40B4-BE49-F238E27FC236}">
                    <a16:creationId xmlns:a16="http://schemas.microsoft.com/office/drawing/2014/main" id="{DF5B1073-C482-EF27-2C0B-CD2CC0080C5A}"/>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3" name="Oval 102">
                <a:extLst>
                  <a:ext uri="{FF2B5EF4-FFF2-40B4-BE49-F238E27FC236}">
                    <a16:creationId xmlns:a16="http://schemas.microsoft.com/office/drawing/2014/main" id="{F7CAB696-6F57-12E9-CF89-D3BF34037AA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4" name="TextBox 103">
                <a:hlinkClick r:id="rId10" action="ppaction://hlinksldjump"/>
                <a:extLst>
                  <a:ext uri="{FF2B5EF4-FFF2-40B4-BE49-F238E27FC236}">
                    <a16:creationId xmlns:a16="http://schemas.microsoft.com/office/drawing/2014/main" id="{6377E30A-A171-6025-80A5-25A4C132D59C}"/>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105" name="TextBox 104">
                <a:hlinkClick r:id="rId10" action="ppaction://hlinksldjump"/>
                <a:extLst>
                  <a:ext uri="{FF2B5EF4-FFF2-40B4-BE49-F238E27FC236}">
                    <a16:creationId xmlns:a16="http://schemas.microsoft.com/office/drawing/2014/main" id="{48841137-F5E4-3EFF-E2AA-589A79B3451E}"/>
                  </a:ext>
                </a:extLst>
              </p:cNvPr>
              <p:cNvSpPr txBox="1"/>
              <p:nvPr/>
            </p:nvSpPr>
            <p:spPr>
              <a:xfrm>
                <a:off x="1645718" y="910137"/>
                <a:ext cx="304560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Hospitality Main View</a:t>
                </a:r>
              </a:p>
            </p:txBody>
          </p:sp>
        </p:grpSp>
      </p:grpSp>
      <p:grpSp>
        <p:nvGrpSpPr>
          <p:cNvPr id="8" name="Group 7">
            <a:extLst>
              <a:ext uri="{FF2B5EF4-FFF2-40B4-BE49-F238E27FC236}">
                <a16:creationId xmlns:a16="http://schemas.microsoft.com/office/drawing/2014/main" id="{DE96E0C9-2C39-F98F-69EB-0C3F34C82C0E}"/>
              </a:ext>
            </a:extLst>
          </p:cNvPr>
          <p:cNvGrpSpPr/>
          <p:nvPr/>
        </p:nvGrpSpPr>
        <p:grpSpPr>
          <a:xfrm>
            <a:off x="9766461" y="3936149"/>
            <a:ext cx="7857318" cy="5282903"/>
            <a:chOff x="10356205" y="1677281"/>
            <a:chExt cx="7857318" cy="5282903"/>
          </a:xfrm>
        </p:grpSpPr>
        <p:sp>
          <p:nvSpPr>
            <p:cNvPr id="106" name="Rectangle 105">
              <a:extLst>
                <a:ext uri="{FF2B5EF4-FFF2-40B4-BE49-F238E27FC236}">
                  <a16:creationId xmlns:a16="http://schemas.microsoft.com/office/drawing/2014/main" id="{7E7DDF18-20FB-F4E2-4993-E4DE9AC92329}"/>
                </a:ext>
              </a:extLst>
            </p:cNvPr>
            <p:cNvSpPr/>
            <p:nvPr/>
          </p:nvSpPr>
          <p:spPr>
            <a:xfrm>
              <a:off x="10356205" y="1677281"/>
              <a:ext cx="3213989" cy="5282903"/>
            </a:xfrm>
            <a:prstGeom prst="rect">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 name="Group 6">
              <a:extLst>
                <a:ext uri="{FF2B5EF4-FFF2-40B4-BE49-F238E27FC236}">
                  <a16:creationId xmlns:a16="http://schemas.microsoft.com/office/drawing/2014/main" id="{99ECE26B-E2A5-2198-5A8D-17E8018269D7}"/>
                </a:ext>
              </a:extLst>
            </p:cNvPr>
            <p:cNvGrpSpPr/>
            <p:nvPr/>
          </p:nvGrpSpPr>
          <p:grpSpPr>
            <a:xfrm>
              <a:off x="12050900" y="1861203"/>
              <a:ext cx="6162623" cy="1366318"/>
              <a:chOff x="12050900" y="1861203"/>
              <a:chExt cx="6162623" cy="1366318"/>
            </a:xfrm>
          </p:grpSpPr>
          <p:sp>
            <p:nvSpPr>
              <p:cNvPr id="108" name="Right Triangle 107">
                <a:extLst>
                  <a:ext uri="{FF2B5EF4-FFF2-40B4-BE49-F238E27FC236}">
                    <a16:creationId xmlns:a16="http://schemas.microsoft.com/office/drawing/2014/main" id="{DBF16C01-2C4C-FC27-D8D7-ECC882AB13B1}"/>
                  </a:ext>
                </a:extLst>
              </p:cNvPr>
              <p:cNvSpPr/>
              <p:nvPr/>
            </p:nvSpPr>
            <p:spPr>
              <a:xfrm flipH="1">
                <a:off x="12050900" y="1861203"/>
                <a:ext cx="545598" cy="221136"/>
              </a:xfrm>
              <a:prstGeom prst="rtTriangle">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9" name="Rectangle: Rounded Corners 108">
                <a:extLst>
                  <a:ext uri="{FF2B5EF4-FFF2-40B4-BE49-F238E27FC236}">
                    <a16:creationId xmlns:a16="http://schemas.microsoft.com/office/drawing/2014/main" id="{65175F2F-EEFC-C208-940B-2BDB48450708}"/>
                  </a:ext>
                </a:extLst>
              </p:cNvPr>
              <p:cNvSpPr/>
              <p:nvPr/>
            </p:nvSpPr>
            <p:spPr>
              <a:xfrm>
                <a:off x="12257669" y="1861203"/>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0" name="Rectangle: Top Corners Rounded 109">
                <a:extLst>
                  <a:ext uri="{FF2B5EF4-FFF2-40B4-BE49-F238E27FC236}">
                    <a16:creationId xmlns:a16="http://schemas.microsoft.com/office/drawing/2014/main" id="{ABB21DC9-7F1D-0A71-B02E-19CFE6731853}"/>
                  </a:ext>
                </a:extLst>
              </p:cNvPr>
              <p:cNvSpPr/>
              <p:nvPr/>
            </p:nvSpPr>
            <p:spPr>
              <a:xfrm rot="5400000">
                <a:off x="12286652" y="1841421"/>
                <a:ext cx="954363" cy="1425868"/>
              </a:xfrm>
              <a:prstGeom prst="round2SameRect">
                <a:avLst>
                  <a:gd name="adj1" fmla="val 49166"/>
                  <a:gd name="adj2" fmla="val 0"/>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1" name="Oval 110">
                <a:extLst>
                  <a:ext uri="{FF2B5EF4-FFF2-40B4-BE49-F238E27FC236}">
                    <a16:creationId xmlns:a16="http://schemas.microsoft.com/office/drawing/2014/main" id="{AB7BC122-CF91-DFB1-2EAE-BF3FDF670BE8}"/>
                  </a:ext>
                </a:extLst>
              </p:cNvPr>
              <p:cNvSpPr/>
              <p:nvPr/>
            </p:nvSpPr>
            <p:spPr>
              <a:xfrm>
                <a:off x="12583720" y="2194355"/>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2" name="TextBox 111">
                <a:hlinkClick r:id="rId11" action="ppaction://hlinksldjump"/>
                <a:extLst>
                  <a:ext uri="{FF2B5EF4-FFF2-40B4-BE49-F238E27FC236}">
                    <a16:creationId xmlns:a16="http://schemas.microsoft.com/office/drawing/2014/main" id="{7BCCB41F-41F6-A769-BCCA-CF20216BBAAD}"/>
                  </a:ext>
                </a:extLst>
              </p:cNvPr>
              <p:cNvSpPr txBox="1"/>
              <p:nvPr/>
            </p:nvSpPr>
            <p:spPr>
              <a:xfrm>
                <a:off x="12465520" y="2044343"/>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8</a:t>
                </a:r>
              </a:p>
            </p:txBody>
          </p:sp>
          <p:sp>
            <p:nvSpPr>
              <p:cNvPr id="113" name="TextBox 112">
                <a:hlinkClick r:id="rId11" action="ppaction://hlinksldjump"/>
                <a:extLst>
                  <a:ext uri="{FF2B5EF4-FFF2-40B4-BE49-F238E27FC236}">
                    <a16:creationId xmlns:a16="http://schemas.microsoft.com/office/drawing/2014/main" id="{A3E04E8A-452A-D727-D9A1-9E392696A436}"/>
                  </a:ext>
                </a:extLst>
              </p:cNvPr>
              <p:cNvSpPr txBox="1"/>
              <p:nvPr/>
            </p:nvSpPr>
            <p:spPr>
              <a:xfrm>
                <a:off x="13534011" y="2043244"/>
                <a:ext cx="3213990"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Performance Analytics</a:t>
                </a:r>
              </a:p>
            </p:txBody>
          </p:sp>
        </p:grpSp>
      </p:grpSp>
      <p:grpSp>
        <p:nvGrpSpPr>
          <p:cNvPr id="5" name="Group 4">
            <a:extLst>
              <a:ext uri="{FF2B5EF4-FFF2-40B4-BE49-F238E27FC236}">
                <a16:creationId xmlns:a16="http://schemas.microsoft.com/office/drawing/2014/main" id="{B73F5EAD-525D-F890-EFC6-732D1E864BCC}"/>
              </a:ext>
            </a:extLst>
          </p:cNvPr>
          <p:cNvGrpSpPr/>
          <p:nvPr/>
        </p:nvGrpSpPr>
        <p:grpSpPr>
          <a:xfrm>
            <a:off x="9788505" y="5691291"/>
            <a:ext cx="7839491" cy="3527761"/>
            <a:chOff x="10374032" y="3396696"/>
            <a:chExt cx="7839491" cy="3527761"/>
          </a:xfrm>
        </p:grpSpPr>
        <p:sp>
          <p:nvSpPr>
            <p:cNvPr id="114" name="Rectangle 113">
              <a:extLst>
                <a:ext uri="{FF2B5EF4-FFF2-40B4-BE49-F238E27FC236}">
                  <a16:creationId xmlns:a16="http://schemas.microsoft.com/office/drawing/2014/main" id="{132A3EEE-A401-5009-B983-BC1A7012022D}"/>
                </a:ext>
              </a:extLst>
            </p:cNvPr>
            <p:cNvSpPr/>
            <p:nvPr/>
          </p:nvSpPr>
          <p:spPr>
            <a:xfrm>
              <a:off x="10374032" y="3396696"/>
              <a:ext cx="3213989" cy="3527761"/>
            </a:xfrm>
            <a:prstGeom prst="rect">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 name="Group 3">
              <a:extLst>
                <a:ext uri="{FF2B5EF4-FFF2-40B4-BE49-F238E27FC236}">
                  <a16:creationId xmlns:a16="http://schemas.microsoft.com/office/drawing/2014/main" id="{96F1A2B3-6D6F-8084-4C0D-22641E31C704}"/>
                </a:ext>
              </a:extLst>
            </p:cNvPr>
            <p:cNvGrpSpPr/>
            <p:nvPr/>
          </p:nvGrpSpPr>
          <p:grpSpPr>
            <a:xfrm>
              <a:off x="12050900" y="3567237"/>
              <a:ext cx="6162623" cy="1372391"/>
              <a:chOff x="12050900" y="3567237"/>
              <a:chExt cx="6162623" cy="1372391"/>
            </a:xfrm>
          </p:grpSpPr>
          <p:sp>
            <p:nvSpPr>
              <p:cNvPr id="116" name="Right Triangle 115">
                <a:extLst>
                  <a:ext uri="{FF2B5EF4-FFF2-40B4-BE49-F238E27FC236}">
                    <a16:creationId xmlns:a16="http://schemas.microsoft.com/office/drawing/2014/main" id="{FAF683F8-C1B4-4D56-5872-72D72D949AED}"/>
                  </a:ext>
                </a:extLst>
              </p:cNvPr>
              <p:cNvSpPr/>
              <p:nvPr/>
            </p:nvSpPr>
            <p:spPr>
              <a:xfrm flipH="1">
                <a:off x="12052144" y="3567237"/>
                <a:ext cx="545598" cy="221136"/>
              </a:xfrm>
              <a:prstGeom prst="rtTriangle">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8" name="Rectangle: Rounded Corners 117">
                <a:extLst>
                  <a:ext uri="{FF2B5EF4-FFF2-40B4-BE49-F238E27FC236}">
                    <a16:creationId xmlns:a16="http://schemas.microsoft.com/office/drawing/2014/main" id="{EFE322D5-0443-631B-F23C-394207A20FC9}"/>
                  </a:ext>
                </a:extLst>
              </p:cNvPr>
              <p:cNvSpPr/>
              <p:nvPr/>
            </p:nvSpPr>
            <p:spPr>
              <a:xfrm>
                <a:off x="12257669" y="3573310"/>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7" name="Rectangle: Top Corners Rounded 126">
                <a:extLst>
                  <a:ext uri="{FF2B5EF4-FFF2-40B4-BE49-F238E27FC236}">
                    <a16:creationId xmlns:a16="http://schemas.microsoft.com/office/drawing/2014/main" id="{A8E40BF3-AB7B-0754-AC9A-119A82157205}"/>
                  </a:ext>
                </a:extLst>
              </p:cNvPr>
              <p:cNvSpPr/>
              <p:nvPr/>
            </p:nvSpPr>
            <p:spPr>
              <a:xfrm rot="5400000">
                <a:off x="12286652" y="3553528"/>
                <a:ext cx="954363" cy="1425868"/>
              </a:xfrm>
              <a:prstGeom prst="round2SameRect">
                <a:avLst>
                  <a:gd name="adj1" fmla="val 49166"/>
                  <a:gd name="adj2" fmla="val 0"/>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8" name="Oval 127">
                <a:extLst>
                  <a:ext uri="{FF2B5EF4-FFF2-40B4-BE49-F238E27FC236}">
                    <a16:creationId xmlns:a16="http://schemas.microsoft.com/office/drawing/2014/main" id="{18832A6D-BF1C-DFF0-45E6-46E6A4512C87}"/>
                  </a:ext>
                </a:extLst>
              </p:cNvPr>
              <p:cNvSpPr/>
              <p:nvPr/>
            </p:nvSpPr>
            <p:spPr>
              <a:xfrm>
                <a:off x="12583720" y="3906462"/>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9" name="TextBox 128">
                <a:hlinkClick r:id="rId12" action="ppaction://hlinksldjump"/>
                <a:extLst>
                  <a:ext uri="{FF2B5EF4-FFF2-40B4-BE49-F238E27FC236}">
                    <a16:creationId xmlns:a16="http://schemas.microsoft.com/office/drawing/2014/main" id="{1FA00C2C-D2D9-03D4-0212-E91F4757FEB9}"/>
                  </a:ext>
                </a:extLst>
              </p:cNvPr>
              <p:cNvSpPr txBox="1"/>
              <p:nvPr/>
            </p:nvSpPr>
            <p:spPr>
              <a:xfrm>
                <a:off x="12465520" y="375645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9</a:t>
                </a:r>
              </a:p>
            </p:txBody>
          </p:sp>
          <p:sp>
            <p:nvSpPr>
              <p:cNvPr id="130" name="TextBox 129">
                <a:hlinkClick r:id="rId12" action="ppaction://hlinksldjump"/>
                <a:extLst>
                  <a:ext uri="{FF2B5EF4-FFF2-40B4-BE49-F238E27FC236}">
                    <a16:creationId xmlns:a16="http://schemas.microsoft.com/office/drawing/2014/main" id="{E1B8B8EC-B110-516C-BDC7-E88BAEAB23F0}"/>
                  </a:ext>
                </a:extLst>
              </p:cNvPr>
              <p:cNvSpPr txBox="1"/>
              <p:nvPr/>
            </p:nvSpPr>
            <p:spPr>
              <a:xfrm>
                <a:off x="13531965" y="3769294"/>
                <a:ext cx="3082445"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Revenue Contributors</a:t>
                </a:r>
              </a:p>
            </p:txBody>
          </p:sp>
        </p:grpSp>
      </p:grpSp>
      <p:grpSp>
        <p:nvGrpSpPr>
          <p:cNvPr id="3" name="Group 2">
            <a:extLst>
              <a:ext uri="{FF2B5EF4-FFF2-40B4-BE49-F238E27FC236}">
                <a16:creationId xmlns:a16="http://schemas.microsoft.com/office/drawing/2014/main" id="{364B6EA4-5A98-B242-C07B-5653FA929E5D}"/>
              </a:ext>
            </a:extLst>
          </p:cNvPr>
          <p:cNvGrpSpPr/>
          <p:nvPr/>
        </p:nvGrpSpPr>
        <p:grpSpPr>
          <a:xfrm>
            <a:off x="9753600" y="7450193"/>
            <a:ext cx="7863248" cy="1768859"/>
            <a:chOff x="10350275" y="5103376"/>
            <a:chExt cx="7863248" cy="1768859"/>
          </a:xfrm>
        </p:grpSpPr>
        <p:sp>
          <p:nvSpPr>
            <p:cNvPr id="131" name="Rectangle 130">
              <a:extLst>
                <a:ext uri="{FF2B5EF4-FFF2-40B4-BE49-F238E27FC236}">
                  <a16:creationId xmlns:a16="http://schemas.microsoft.com/office/drawing/2014/main" id="{81224862-90C1-2AAA-22B5-DB7FCDFD359F}"/>
                </a:ext>
              </a:extLst>
            </p:cNvPr>
            <p:cNvSpPr/>
            <p:nvPr/>
          </p:nvSpPr>
          <p:spPr>
            <a:xfrm>
              <a:off x="10350275" y="5103376"/>
              <a:ext cx="3248894" cy="1768859"/>
            </a:xfrm>
            <a:prstGeom prst="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132" name="Group 131">
              <a:extLst>
                <a:ext uri="{FF2B5EF4-FFF2-40B4-BE49-F238E27FC236}">
                  <a16:creationId xmlns:a16="http://schemas.microsoft.com/office/drawing/2014/main" id="{3F6206C2-6D2F-1F93-97E5-4B3101FADD3C}"/>
                </a:ext>
              </a:extLst>
            </p:cNvPr>
            <p:cNvGrpSpPr/>
            <p:nvPr/>
          </p:nvGrpSpPr>
          <p:grpSpPr>
            <a:xfrm>
              <a:off x="12049539" y="5298261"/>
              <a:ext cx="6163984" cy="1366318"/>
              <a:chOff x="161976" y="5352249"/>
              <a:chExt cx="6335931" cy="1366318"/>
            </a:xfrm>
          </p:grpSpPr>
          <p:sp>
            <p:nvSpPr>
              <p:cNvPr id="133" name="Right Triangle 132">
                <a:extLst>
                  <a:ext uri="{FF2B5EF4-FFF2-40B4-BE49-F238E27FC236}">
                    <a16:creationId xmlns:a16="http://schemas.microsoft.com/office/drawing/2014/main" id="{0E5FF74C-2740-0F57-BC77-5BEF51F484D0}"/>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4" name="Rectangle: Rounded Corners 133">
                <a:extLst>
                  <a:ext uri="{FF2B5EF4-FFF2-40B4-BE49-F238E27FC236}">
                    <a16:creationId xmlns:a16="http://schemas.microsoft.com/office/drawing/2014/main" id="{013192F3-2840-FE0D-A00B-B1CFA8301B37}"/>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5" name="Rectangle: Top Corners Rounded 134">
                <a:extLst>
                  <a:ext uri="{FF2B5EF4-FFF2-40B4-BE49-F238E27FC236}">
                    <a16:creationId xmlns:a16="http://schemas.microsoft.com/office/drawing/2014/main" id="{8C56D61B-2A8D-D6C2-4659-605F5EBA43F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6" name="Oval 135">
                <a:extLst>
                  <a:ext uri="{FF2B5EF4-FFF2-40B4-BE49-F238E27FC236}">
                    <a16:creationId xmlns:a16="http://schemas.microsoft.com/office/drawing/2014/main" id="{712E0AF6-088A-4390-A7D3-82955A68DD71}"/>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7" name="TextBox 136">
                <a:hlinkClick r:id="rId13" action="ppaction://hlinksldjump"/>
                <a:extLst>
                  <a:ext uri="{FF2B5EF4-FFF2-40B4-BE49-F238E27FC236}">
                    <a16:creationId xmlns:a16="http://schemas.microsoft.com/office/drawing/2014/main" id="{476255E2-B21F-1D47-4A36-EAD913F7A1DA}"/>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4400" b="1" dirty="0"/>
                  <a:t>10</a:t>
                </a:r>
              </a:p>
            </p:txBody>
          </p:sp>
          <p:sp>
            <p:nvSpPr>
              <p:cNvPr id="138" name="TextBox 137">
                <a:hlinkClick r:id="rId13" action="ppaction://hlinksldjump"/>
                <a:extLst>
                  <a:ext uri="{FF2B5EF4-FFF2-40B4-BE49-F238E27FC236}">
                    <a16:creationId xmlns:a16="http://schemas.microsoft.com/office/drawing/2014/main" id="{FDAB2A7C-EEA2-E2DB-DAA6-9214596EF6EB}"/>
                  </a:ext>
                </a:extLst>
              </p:cNvPr>
              <p:cNvSpPr txBox="1"/>
              <p:nvPr/>
            </p:nvSpPr>
            <p:spPr>
              <a:xfrm>
                <a:off x="1822715" y="5568219"/>
                <a:ext cx="2397878"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nsights Summary</a:t>
                </a:r>
              </a:p>
            </p:txBody>
          </p:sp>
        </p:grpSp>
      </p:grpSp>
      <p:sp>
        <p:nvSpPr>
          <p:cNvPr id="13" name="TextBox 12">
            <a:hlinkClick r:id="rId4" action="ppaction://hlinksldjump"/>
            <a:extLst>
              <a:ext uri="{FF2B5EF4-FFF2-40B4-BE49-F238E27FC236}">
                <a16:creationId xmlns:a16="http://schemas.microsoft.com/office/drawing/2014/main" id="{FC23C043-7DCC-C8A6-DB7F-6821163FFCCB}"/>
              </a:ext>
            </a:extLst>
          </p:cNvPr>
          <p:cNvSpPr txBox="1"/>
          <p:nvPr/>
        </p:nvSpPr>
        <p:spPr>
          <a:xfrm>
            <a:off x="3906450" y="2554299"/>
            <a:ext cx="3886346"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D</a:t>
            </a:r>
            <a:r>
              <a:rPr lang="en-IN" sz="2400" b="1" dirty="0">
                <a:latin typeface="Calibri" panose="020F0502020204030204" pitchFamily="34" charset="0"/>
                <a:ea typeface="Calibri" panose="020F0502020204030204" pitchFamily="34" charset="0"/>
                <a:cs typeface="Calibri" panose="020F0502020204030204" pitchFamily="34" charset="0"/>
              </a:rPr>
              <a:t>atabase &amp; Data Warehouse info</a:t>
            </a:r>
          </a:p>
        </p:txBody>
      </p:sp>
    </p:spTree>
    <p:extLst>
      <p:ext uri="{BB962C8B-B14F-4D97-AF65-F5344CB8AC3E}">
        <p14:creationId xmlns:p14="http://schemas.microsoft.com/office/powerpoint/2010/main" val="170523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408193" y="1657927"/>
            <a:ext cx="16446940" cy="7517693"/>
          </a:xfrm>
          <a:prstGeom prst="roundRect">
            <a:avLst>
              <a:gd name="adj" fmla="val 3513"/>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2" name="TextBox 1">
            <a:extLst>
              <a:ext uri="{FF2B5EF4-FFF2-40B4-BE49-F238E27FC236}">
                <a16:creationId xmlns:a16="http://schemas.microsoft.com/office/drawing/2014/main" id="{24D6FF05-07B9-9863-9A15-06C91B8521F2}"/>
              </a:ext>
            </a:extLst>
          </p:cNvPr>
          <p:cNvSpPr txBox="1"/>
          <p:nvPr/>
        </p:nvSpPr>
        <p:spPr>
          <a:xfrm>
            <a:off x="457200" y="1742840"/>
            <a:ext cx="16230600" cy="7417415"/>
          </a:xfrm>
          <a:prstGeom prst="rect">
            <a:avLst/>
          </a:prstGeom>
          <a:noFill/>
        </p:spPr>
        <p:txBody>
          <a:bodyPr wrap="square">
            <a:spAutoFit/>
          </a:bodyPr>
          <a:lstStyle/>
          <a:p>
            <a:r>
              <a:rPr lang="en-US" sz="2800" b="1" dirty="0"/>
              <a:t>Revenue Insights Summary:</a:t>
            </a:r>
            <a:br>
              <a:rPr lang="en-US" sz="2800" b="1" dirty="0"/>
            </a:br>
            <a:endParaRPr lang="en-US" sz="2800" b="1" dirty="0"/>
          </a:p>
          <a:p>
            <a:pPr marL="285750" indent="-285750">
              <a:buFont typeface="Arial" panose="020B0604020202020204" pitchFamily="34" charset="0"/>
              <a:buChar char="•"/>
            </a:pPr>
            <a:r>
              <a:rPr lang="en-US" sz="2800" b="1" dirty="0"/>
              <a:t>Revenue by Month Wise: </a:t>
            </a:r>
          </a:p>
          <a:p>
            <a:pPr marL="971550" lvl="1" indent="-285750">
              <a:buFont typeface="Arial" panose="020B0604020202020204" pitchFamily="34" charset="0"/>
              <a:buChar char="•"/>
            </a:pPr>
            <a:r>
              <a:rPr lang="en-US" sz="2800" dirty="0"/>
              <a:t>In </a:t>
            </a:r>
            <a:r>
              <a:rPr lang="en-US" sz="2800" b="1" dirty="0"/>
              <a:t>May 2022</a:t>
            </a:r>
            <a:r>
              <a:rPr lang="en-US" sz="2800" dirty="0"/>
              <a:t>, Revenue generated is </a:t>
            </a:r>
            <a:r>
              <a:rPr lang="en-US" sz="2800" b="1" dirty="0"/>
              <a:t>582 M </a:t>
            </a:r>
            <a:r>
              <a:rPr lang="en-US" sz="2800" dirty="0"/>
              <a:t>which is more compared to other months</a:t>
            </a:r>
            <a:r>
              <a:rPr lang="en-US" sz="2800" b="1" dirty="0"/>
              <a:t>. June 2022 – 554 M and July 2022 – 573 M </a:t>
            </a:r>
          </a:p>
          <a:p>
            <a:pPr marL="285750" indent="-285750">
              <a:buFont typeface="Arial" panose="020B0604020202020204" pitchFamily="34" charset="0"/>
              <a:buChar char="•"/>
            </a:pPr>
            <a:r>
              <a:rPr lang="en-US" sz="2800" b="1" dirty="0"/>
              <a:t>RC % by City : Mumbai</a:t>
            </a:r>
            <a:r>
              <a:rPr lang="en-US" sz="2800" dirty="0"/>
              <a:t> is in 1</a:t>
            </a:r>
            <a:r>
              <a:rPr lang="en-US" sz="2800" baseline="30000" dirty="0"/>
              <a:t>st</a:t>
            </a:r>
            <a:r>
              <a:rPr lang="en-US" sz="2800" dirty="0"/>
              <a:t> place with RC % of </a:t>
            </a:r>
            <a:r>
              <a:rPr lang="en-US" sz="2800" b="1" dirty="0"/>
              <a:t>39.13%</a:t>
            </a:r>
            <a:r>
              <a:rPr lang="en-US" sz="2800" dirty="0"/>
              <a:t> by generating revenue irrespective of all the months and 2</a:t>
            </a:r>
            <a:r>
              <a:rPr lang="en-US" sz="2800" baseline="30000" dirty="0"/>
              <a:t>nd</a:t>
            </a:r>
            <a:r>
              <a:rPr lang="en-US" sz="2800" dirty="0"/>
              <a:t> place  goes to </a:t>
            </a:r>
            <a:r>
              <a:rPr lang="en-US" sz="2800" b="1" dirty="0"/>
              <a:t>Bangalore </a:t>
            </a:r>
            <a:r>
              <a:rPr lang="en-US" sz="2800" dirty="0"/>
              <a:t>&amp; Last place goes to </a:t>
            </a:r>
            <a:r>
              <a:rPr lang="en-US" sz="2800" b="1" dirty="0"/>
              <a:t>Delhi</a:t>
            </a:r>
            <a:r>
              <a:rPr lang="en-US" sz="2800" dirty="0"/>
              <a:t>.</a:t>
            </a:r>
            <a:endParaRPr lang="en-US" sz="2800" b="1" dirty="0"/>
          </a:p>
          <a:p>
            <a:pPr marL="285750" indent="-285750">
              <a:buFont typeface="Arial" panose="020B0604020202020204" pitchFamily="34" charset="0"/>
              <a:buChar char="•"/>
            </a:pPr>
            <a:r>
              <a:rPr lang="en-US" sz="2800" b="1" dirty="0"/>
              <a:t>RC % by Room Type  : Elite</a:t>
            </a:r>
            <a:r>
              <a:rPr lang="en-US" sz="2800" dirty="0"/>
              <a:t> is in 1</a:t>
            </a:r>
            <a:r>
              <a:rPr lang="en-US" sz="2800" baseline="30000" dirty="0"/>
              <a:t>st</a:t>
            </a:r>
            <a:r>
              <a:rPr lang="en-US" sz="2800" dirty="0"/>
              <a:t> place with RC % of </a:t>
            </a:r>
            <a:r>
              <a:rPr lang="en-US" sz="2800" b="1" dirty="0"/>
              <a:t>32.73%</a:t>
            </a:r>
          </a:p>
          <a:p>
            <a:pPr marL="285750" indent="-285750">
              <a:buFont typeface="Arial" panose="020B0604020202020204" pitchFamily="34" charset="0"/>
              <a:buChar char="•"/>
            </a:pPr>
            <a:r>
              <a:rPr lang="en-US" sz="2800" b="1" dirty="0"/>
              <a:t>RC % by Category: Luxury Category </a:t>
            </a:r>
            <a:r>
              <a:rPr lang="en-US" sz="2800" dirty="0"/>
              <a:t>is in first place by generating </a:t>
            </a:r>
            <a:r>
              <a:rPr lang="en-US" sz="2800" b="1" dirty="0"/>
              <a:t>61.61%</a:t>
            </a:r>
            <a:r>
              <a:rPr lang="en-US" sz="2800" dirty="0"/>
              <a:t> of revenue compared to </a:t>
            </a:r>
            <a:r>
              <a:rPr lang="en-US" sz="2800" b="1" dirty="0"/>
              <a:t>Business category.</a:t>
            </a:r>
          </a:p>
          <a:p>
            <a:pPr marL="285750" indent="-285750">
              <a:buFont typeface="Arial" panose="020B0604020202020204" pitchFamily="34" charset="0"/>
              <a:buChar char="•"/>
            </a:pPr>
            <a:r>
              <a:rPr lang="en-US" sz="2800" b="1" dirty="0"/>
              <a:t>RC % by Booking Platforms: </a:t>
            </a:r>
          </a:p>
          <a:p>
            <a:pPr marL="971550" lvl="1" indent="-285750">
              <a:buFont typeface="Arial" panose="020B0604020202020204" pitchFamily="34" charset="0"/>
              <a:buChar char="•"/>
            </a:pPr>
            <a:r>
              <a:rPr lang="en-US" sz="2800" b="1" dirty="0"/>
              <a:t>Make your trip </a:t>
            </a:r>
            <a:r>
              <a:rPr lang="en-US" sz="2800" dirty="0"/>
              <a:t>is one of the booking platform which is contributing around </a:t>
            </a:r>
            <a:r>
              <a:rPr lang="en-US" sz="2800" b="1" dirty="0"/>
              <a:t>19-20%</a:t>
            </a:r>
            <a:r>
              <a:rPr lang="en-US" sz="2800" dirty="0"/>
              <a:t> to the revenue .</a:t>
            </a:r>
          </a:p>
          <a:p>
            <a:pPr marL="971550" lvl="1" indent="-285750">
              <a:buFont typeface="Arial" panose="020B0604020202020204" pitchFamily="34" charset="0"/>
              <a:buChar char="•"/>
            </a:pPr>
            <a:r>
              <a:rPr lang="en-US" sz="2800" dirty="0"/>
              <a:t>However major revenue around </a:t>
            </a:r>
            <a:r>
              <a:rPr lang="en-US" sz="2800" b="1" dirty="0"/>
              <a:t>40%</a:t>
            </a:r>
            <a:r>
              <a:rPr lang="en-US" sz="2800" dirty="0"/>
              <a:t> is coming from unrecognized sources which needs to identified for better marketing efforts.</a:t>
            </a:r>
          </a:p>
          <a:p>
            <a:pPr marL="285750" indent="-285750">
              <a:buFont typeface="Arial" panose="020B0604020202020204" pitchFamily="34" charset="0"/>
              <a:buChar char="•"/>
            </a:pPr>
            <a:r>
              <a:rPr lang="en-US" sz="2800" b="1" dirty="0"/>
              <a:t>RC % by Property:</a:t>
            </a:r>
          </a:p>
          <a:p>
            <a:pPr marL="971550" lvl="1" indent="-285750">
              <a:buFont typeface="Arial" panose="020B0604020202020204" pitchFamily="34" charset="0"/>
              <a:buChar char="•"/>
            </a:pPr>
            <a:r>
              <a:rPr lang="en-US" sz="2800" b="1" dirty="0"/>
              <a:t>AtliQ Exotica </a:t>
            </a:r>
            <a:r>
              <a:rPr lang="en-US" sz="2800" dirty="0"/>
              <a:t>is in 1st place with RC % of </a:t>
            </a:r>
            <a:r>
              <a:rPr lang="en-US" sz="2800" b="1" dirty="0"/>
              <a:t>18.75%</a:t>
            </a:r>
            <a:r>
              <a:rPr lang="en-US" sz="2800" dirty="0"/>
              <a:t> and 2</a:t>
            </a:r>
            <a:r>
              <a:rPr lang="en-US" sz="2800" baseline="30000" dirty="0"/>
              <a:t>nd</a:t>
            </a:r>
            <a:r>
              <a:rPr lang="en-US" sz="2800" dirty="0"/>
              <a:t> place goes to </a:t>
            </a:r>
            <a:r>
              <a:rPr lang="en-US" sz="2800" b="1" dirty="0"/>
              <a:t>AtliQ Palace </a:t>
            </a:r>
            <a:r>
              <a:rPr lang="en-US" sz="2800" dirty="0"/>
              <a:t>with RC% of </a:t>
            </a:r>
            <a:r>
              <a:rPr lang="en-US" sz="2800" b="1" dirty="0"/>
              <a:t>17.80%</a:t>
            </a:r>
          </a:p>
          <a:p>
            <a:pPr marL="971550" lvl="1" indent="-285750">
              <a:buFont typeface="Arial" panose="020B0604020202020204" pitchFamily="34" charset="0"/>
              <a:buChar char="•"/>
            </a:pPr>
            <a:r>
              <a:rPr lang="en-US" sz="2800" b="1" dirty="0"/>
              <a:t>AtliQ Seasons </a:t>
            </a:r>
            <a:r>
              <a:rPr lang="en-US" sz="2800" dirty="0"/>
              <a:t>is the worst performing property with rating </a:t>
            </a:r>
            <a:r>
              <a:rPr lang="en-US" sz="2800" b="1" dirty="0"/>
              <a:t>2.29 </a:t>
            </a:r>
            <a:r>
              <a:rPr lang="en-US" sz="2800" dirty="0"/>
              <a:t>&amp; RC % is </a:t>
            </a:r>
            <a:r>
              <a:rPr lang="en-US" sz="2800" b="1" dirty="0"/>
              <a:t>3.87%</a:t>
            </a:r>
            <a:endParaRPr lang="en-US" sz="2800" dirty="0"/>
          </a:p>
        </p:txBody>
      </p:sp>
      <p:grpSp>
        <p:nvGrpSpPr>
          <p:cNvPr id="3" name="Group 2">
            <a:extLst>
              <a:ext uri="{FF2B5EF4-FFF2-40B4-BE49-F238E27FC236}">
                <a16:creationId xmlns:a16="http://schemas.microsoft.com/office/drawing/2014/main" id="{0AEA2C2D-C8BF-50F2-7E8E-35216B20568D}"/>
              </a:ext>
            </a:extLst>
          </p:cNvPr>
          <p:cNvGrpSpPr/>
          <p:nvPr/>
        </p:nvGrpSpPr>
        <p:grpSpPr>
          <a:xfrm>
            <a:off x="114771" y="111382"/>
            <a:ext cx="6163984" cy="1366318"/>
            <a:chOff x="161976" y="5352249"/>
            <a:chExt cx="6335931" cy="1366318"/>
          </a:xfrm>
        </p:grpSpPr>
        <p:sp>
          <p:nvSpPr>
            <p:cNvPr id="4" name="Right Triangle 3">
              <a:extLst>
                <a:ext uri="{FF2B5EF4-FFF2-40B4-BE49-F238E27FC236}">
                  <a16:creationId xmlns:a16="http://schemas.microsoft.com/office/drawing/2014/main" id="{B7F6633E-0B76-AED7-F9FF-DB56B0EF8981}"/>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BFF951E0-A616-B6A6-1F42-8A639E849877}"/>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497506FB-046C-A6CD-CDF7-618A84D9E4B9}"/>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019E31B5-6652-C1EC-1812-9425E7F24D8D}"/>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D2507296-68C8-8DE1-CEAE-1355B962F84A}"/>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4400" b="1" dirty="0"/>
                <a:t>10</a:t>
              </a:r>
            </a:p>
          </p:txBody>
        </p:sp>
        <p:sp>
          <p:nvSpPr>
            <p:cNvPr id="9" name="TextBox 8">
              <a:hlinkClick r:id="rId6" action="ppaction://hlinksldjump"/>
              <a:extLst>
                <a:ext uri="{FF2B5EF4-FFF2-40B4-BE49-F238E27FC236}">
                  <a16:creationId xmlns:a16="http://schemas.microsoft.com/office/drawing/2014/main" id="{9410B70B-E152-4950-3683-3F276DEA14BA}"/>
                </a:ext>
              </a:extLst>
            </p:cNvPr>
            <p:cNvSpPr txBox="1"/>
            <p:nvPr/>
          </p:nvSpPr>
          <p:spPr>
            <a:xfrm>
              <a:off x="1822715" y="5568219"/>
              <a:ext cx="2397878"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nsights Summary</a:t>
              </a:r>
            </a:p>
          </p:txBody>
        </p:sp>
      </p:grpSp>
    </p:spTree>
    <p:extLst>
      <p:ext uri="{BB962C8B-B14F-4D97-AF65-F5344CB8AC3E}">
        <p14:creationId xmlns:p14="http://schemas.microsoft.com/office/powerpoint/2010/main" val="166367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B2DEF50-857B-1D2F-9A83-EF9DB74DE246}"/>
              </a:ext>
            </a:extLst>
          </p:cNvPr>
          <p:cNvSpPr/>
          <p:nvPr/>
        </p:nvSpPr>
        <p:spPr>
          <a:xfrm>
            <a:off x="12173675" y="9287436"/>
            <a:ext cx="6106368" cy="999564"/>
          </a:xfrm>
          <a:prstGeom prst="roundRect">
            <a:avLst/>
          </a:prstGeom>
          <a:solidFill>
            <a:srgbClr val="AD2572"/>
          </a:solidFill>
          <a:ln>
            <a:noFill/>
          </a:ln>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40125DED-0C4E-3B13-34E2-0198B8F55286}"/>
              </a:ext>
            </a:extLst>
          </p:cNvPr>
          <p:cNvSpPr/>
          <p:nvPr/>
        </p:nvSpPr>
        <p:spPr>
          <a:xfrm>
            <a:off x="1" y="9287433"/>
            <a:ext cx="5956274" cy="999567"/>
          </a:xfrm>
          <a:prstGeom prst="roundRect">
            <a:avLst/>
          </a:prstGeom>
          <a:solidFill>
            <a:srgbClr val="AD2572"/>
          </a:solidFill>
          <a:ln>
            <a:noFill/>
          </a:ln>
        </p:spPr>
        <p:txBody>
          <a:bodyPr wrap="square" lIns="140400" tIns="140400" rIns="140400" bIns="140400" rtlCol="0" anchor="ctr" anchorCtr="0">
            <a:noAutofit/>
          </a:bodyPr>
          <a:lstStyle/>
          <a:p>
            <a:pPr defTabSz="1404000"/>
            <a:endParaRPr lang="en-IN" sz="2250" dirty="0"/>
          </a:p>
        </p:txBody>
      </p:sp>
      <p:pic>
        <p:nvPicPr>
          <p:cNvPr id="4" name="Picture 3">
            <a:extLst>
              <a:ext uri="{FF2B5EF4-FFF2-40B4-BE49-F238E27FC236}">
                <a16:creationId xmlns:a16="http://schemas.microsoft.com/office/drawing/2014/main" id="{9DB22440-B573-2FB0-465D-3F3B12EAADD2}"/>
              </a:ext>
            </a:extLst>
          </p:cNvPr>
          <p:cNvPicPr>
            <a:picLocks noChangeAspect="1"/>
          </p:cNvPicPr>
          <p:nvPr/>
        </p:nvPicPr>
        <p:blipFill>
          <a:blip r:embed="rId3"/>
          <a:stretch>
            <a:fillRect/>
          </a:stretch>
        </p:blipFill>
        <p:spPr>
          <a:xfrm>
            <a:off x="2" y="0"/>
            <a:ext cx="18288000" cy="3429000"/>
          </a:xfrm>
          <a:prstGeom prst="rect">
            <a:avLst/>
          </a:prstGeom>
        </p:spPr>
      </p:pic>
      <p:pic>
        <p:nvPicPr>
          <p:cNvPr id="7" name="Picture 6">
            <a:extLst>
              <a:ext uri="{FF2B5EF4-FFF2-40B4-BE49-F238E27FC236}">
                <a16:creationId xmlns:a16="http://schemas.microsoft.com/office/drawing/2014/main" id="{1AC158E7-F10E-C56F-8A51-D0437ACEB4F2}"/>
              </a:ext>
            </a:extLst>
          </p:cNvPr>
          <p:cNvPicPr>
            <a:picLocks noChangeAspect="1"/>
          </p:cNvPicPr>
          <p:nvPr/>
        </p:nvPicPr>
        <p:blipFill>
          <a:blip r:embed="rId4"/>
          <a:stretch>
            <a:fillRect/>
          </a:stretch>
        </p:blipFill>
        <p:spPr>
          <a:xfrm>
            <a:off x="46300" y="3428999"/>
            <a:ext cx="5909975" cy="5858435"/>
          </a:xfrm>
          <a:prstGeom prst="rect">
            <a:avLst/>
          </a:prstGeom>
        </p:spPr>
      </p:pic>
      <p:pic>
        <p:nvPicPr>
          <p:cNvPr id="10" name="Picture 9">
            <a:extLst>
              <a:ext uri="{FF2B5EF4-FFF2-40B4-BE49-F238E27FC236}">
                <a16:creationId xmlns:a16="http://schemas.microsoft.com/office/drawing/2014/main" id="{DF1CFDFD-C311-F4C3-B6E5-EF9366EDB874}"/>
              </a:ext>
            </a:extLst>
          </p:cNvPr>
          <p:cNvPicPr>
            <a:picLocks noChangeAspect="1"/>
          </p:cNvPicPr>
          <p:nvPr/>
        </p:nvPicPr>
        <p:blipFill>
          <a:blip r:embed="rId5"/>
          <a:stretch>
            <a:fillRect/>
          </a:stretch>
        </p:blipFill>
        <p:spPr>
          <a:xfrm>
            <a:off x="12173675" y="3429000"/>
            <a:ext cx="6047772" cy="5858436"/>
          </a:xfrm>
          <a:prstGeom prst="rect">
            <a:avLst/>
          </a:prstGeom>
        </p:spPr>
      </p:pic>
      <p:pic>
        <p:nvPicPr>
          <p:cNvPr id="11" name="Graphic 10" descr="Handshake with solid fill">
            <a:extLst>
              <a:ext uri="{FF2B5EF4-FFF2-40B4-BE49-F238E27FC236}">
                <a16:creationId xmlns:a16="http://schemas.microsoft.com/office/drawing/2014/main" id="{41091F6C-D973-9AEF-EDE1-3758503E8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8200" y="5543550"/>
            <a:ext cx="1371600" cy="1371600"/>
          </a:xfrm>
          <a:prstGeom prst="rect">
            <a:avLst/>
          </a:prstGeom>
        </p:spPr>
      </p:pic>
      <p:sp>
        <p:nvSpPr>
          <p:cNvPr id="12" name="TextBox 11">
            <a:extLst>
              <a:ext uri="{FF2B5EF4-FFF2-40B4-BE49-F238E27FC236}">
                <a16:creationId xmlns:a16="http://schemas.microsoft.com/office/drawing/2014/main" id="{8FE605F2-CE98-7757-E071-D2D300801259}"/>
              </a:ext>
            </a:extLst>
          </p:cNvPr>
          <p:cNvSpPr txBox="1"/>
          <p:nvPr/>
        </p:nvSpPr>
        <p:spPr>
          <a:xfrm>
            <a:off x="7200900" y="6629401"/>
            <a:ext cx="4343400" cy="1257299"/>
          </a:xfrm>
          <a:prstGeom prst="rect">
            <a:avLst/>
          </a:prstGeom>
          <a:noFill/>
        </p:spPr>
        <p:txBody>
          <a:bodyPr wrap="none" lIns="140400" tIns="70200" rIns="140400" bIns="70200" rtlCol="0" anchor="ctr" anchorCtr="0">
            <a:noAutofit/>
          </a:bodyPr>
          <a:lstStyle/>
          <a:p>
            <a:pPr algn="l">
              <a:buNone/>
            </a:pPr>
            <a:r>
              <a:rPr lang="en-US" sz="6000" dirty="0">
                <a:latin typeface="Tw Cen MT Condensed Extra Bold" panose="020B0803020202020204" pitchFamily="34" charset="0"/>
              </a:rPr>
              <a:t>THANK YOU</a:t>
            </a:r>
            <a:endParaRPr lang="en-IN" sz="6000" dirty="0" err="1">
              <a:latin typeface="Tw Cen MT Condensed Extra Bold" panose="020B0803020202020204" pitchFamily="34" charset="0"/>
            </a:endParaRPr>
          </a:p>
        </p:txBody>
      </p:sp>
      <p:sp>
        <p:nvSpPr>
          <p:cNvPr id="2" name="TextBox 1">
            <a:extLst>
              <a:ext uri="{FF2B5EF4-FFF2-40B4-BE49-F238E27FC236}">
                <a16:creationId xmlns:a16="http://schemas.microsoft.com/office/drawing/2014/main" id="{8543B166-B906-AE55-E734-8C2F7A7B17B0}"/>
              </a:ext>
            </a:extLst>
          </p:cNvPr>
          <p:cNvSpPr txBox="1"/>
          <p:nvPr/>
        </p:nvSpPr>
        <p:spPr>
          <a:xfrm>
            <a:off x="342900" y="9047883"/>
            <a:ext cx="5090976" cy="1371600"/>
          </a:xfrm>
          <a:prstGeom prst="rect">
            <a:avLst/>
          </a:prstGeom>
          <a:noFill/>
          <a:effectLst>
            <a:outerShdw blurRad="50800" dist="38100" dir="2700000" algn="tl" rotWithShape="0">
              <a:prstClr val="black">
                <a:alpha val="40000"/>
              </a:prstClr>
            </a:outerShdw>
          </a:effectLst>
        </p:spPr>
        <p:txBody>
          <a:bodyPr wrap="none" lIns="140400" tIns="70200" rIns="140400" bIns="70200" rtlCol="0" anchor="ctr" anchorCtr="0">
            <a:noAutofit/>
          </a:bodyPr>
          <a:lstStyle/>
          <a:p>
            <a:pPr algn="l">
              <a:buNone/>
            </a:pPr>
            <a:r>
              <a:rPr lang="en-IN" sz="3600" b="1" dirty="0">
                <a:solidFill>
                  <a:schemeClr val="bg1"/>
                </a:solidFill>
                <a:latin typeface="Segoe UI Black" panose="020B0A02040204020203" pitchFamily="34" charset="0"/>
                <a:ea typeface="Segoe UI Black" panose="020B0A02040204020203" pitchFamily="34" charset="0"/>
              </a:rPr>
              <a:t>Mr. DHAVAL PATEL</a:t>
            </a:r>
          </a:p>
        </p:txBody>
      </p:sp>
      <p:sp>
        <p:nvSpPr>
          <p:cNvPr id="3" name="TextBox 2">
            <a:extLst>
              <a:ext uri="{FF2B5EF4-FFF2-40B4-BE49-F238E27FC236}">
                <a16:creationId xmlns:a16="http://schemas.microsoft.com/office/drawing/2014/main" id="{9B32A960-BEFB-E81C-A131-716C88BB7E68}"/>
              </a:ext>
            </a:extLst>
          </p:cNvPr>
          <p:cNvSpPr txBox="1"/>
          <p:nvPr/>
        </p:nvSpPr>
        <p:spPr>
          <a:xfrm>
            <a:off x="12154867" y="8991746"/>
            <a:ext cx="5661032" cy="1371600"/>
          </a:xfrm>
          <a:prstGeom prst="rect">
            <a:avLst/>
          </a:prstGeom>
          <a:noFill/>
        </p:spPr>
        <p:txBody>
          <a:bodyPr wrap="none" lIns="140400" tIns="70200" rIns="140400" bIns="70200" rtlCol="0" anchor="ctr" anchorCtr="0">
            <a:noAutofit/>
          </a:bodyPr>
          <a:lstStyle/>
          <a:p>
            <a:pPr algn="l">
              <a:buNone/>
            </a:pPr>
            <a:r>
              <a:rPr lang="en-IN" sz="3600" b="1" dirty="0">
                <a:solidFill>
                  <a:schemeClr val="bg1"/>
                </a:solidFill>
                <a:latin typeface="Segoe UI Black" panose="020B0A02040204020203" pitchFamily="34" charset="0"/>
                <a:ea typeface="Segoe UI Black" panose="020B0A02040204020203" pitchFamily="34" charset="0"/>
              </a:rPr>
              <a:t>Mr. HEMANAND VADIVEL</a:t>
            </a:r>
          </a:p>
        </p:txBody>
      </p:sp>
    </p:spTree>
    <p:extLst>
      <p:ext uri="{BB962C8B-B14F-4D97-AF65-F5344CB8AC3E}">
        <p14:creationId xmlns:p14="http://schemas.microsoft.com/office/powerpoint/2010/main" val="341930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964688" y="9085430"/>
            <a:ext cx="631686" cy="546512"/>
          </a:xfrm>
          <a:prstGeom prst="chevron">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596374" y="9168989"/>
            <a:ext cx="429381" cy="546512"/>
          </a:xfrm>
          <a:prstGeom prst="rect">
            <a:avLst/>
          </a:prstGeom>
          <a:noFill/>
        </p:spPr>
        <p:txBody>
          <a:bodyPr wrap="none" lIns="140400" tIns="70200" rIns="140400" bIns="70200" rtlCol="0" anchor="ctr" anchorCtr="0">
            <a:noAutofit/>
          </a:bodyPr>
          <a:lstStyle/>
          <a:p>
            <a:pPr algn="l">
              <a:buNone/>
            </a:pPr>
            <a:r>
              <a:rPr lang="en-US" sz="2250" b="1" dirty="0"/>
              <a:t>1</a:t>
            </a:r>
            <a:endParaRPr lang="en-IN" sz="2250" b="1" dirty="0" err="1"/>
          </a:p>
        </p:txBody>
      </p:sp>
      <p:sp>
        <p:nvSpPr>
          <p:cNvPr id="82" name="Rectangle: Rounded Corners 81">
            <a:extLst>
              <a:ext uri="{FF2B5EF4-FFF2-40B4-BE49-F238E27FC236}">
                <a16:creationId xmlns:a16="http://schemas.microsoft.com/office/drawing/2014/main" id="{1E3AE571-C5FA-BB30-FFF3-03DA0B754FCE}"/>
              </a:ext>
            </a:extLst>
          </p:cNvPr>
          <p:cNvSpPr/>
          <p:nvPr/>
        </p:nvSpPr>
        <p:spPr>
          <a:xfrm>
            <a:off x="130253" y="3078589"/>
            <a:ext cx="2400300" cy="62419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Properties</a:t>
            </a:r>
          </a:p>
        </p:txBody>
      </p:sp>
      <p:pic>
        <p:nvPicPr>
          <p:cNvPr id="6" name="Picture 5">
            <a:extLst>
              <a:ext uri="{FF2B5EF4-FFF2-40B4-BE49-F238E27FC236}">
                <a16:creationId xmlns:a16="http://schemas.microsoft.com/office/drawing/2014/main" id="{BB553E12-8A65-458B-25BE-C6D304D95C25}"/>
              </a:ext>
            </a:extLst>
          </p:cNvPr>
          <p:cNvPicPr>
            <a:picLocks noChangeAspect="1"/>
          </p:cNvPicPr>
          <p:nvPr/>
        </p:nvPicPr>
        <p:blipFill>
          <a:blip r:embed="rId6"/>
          <a:stretch>
            <a:fillRect/>
          </a:stretch>
        </p:blipFill>
        <p:spPr>
          <a:xfrm>
            <a:off x="2913450" y="1637871"/>
            <a:ext cx="12461100" cy="3505629"/>
          </a:xfrm>
          <a:prstGeom prst="rect">
            <a:avLst/>
          </a:prstGeom>
        </p:spPr>
      </p:pic>
      <p:grpSp>
        <p:nvGrpSpPr>
          <p:cNvPr id="13" name="Group 12">
            <a:extLst>
              <a:ext uri="{FF2B5EF4-FFF2-40B4-BE49-F238E27FC236}">
                <a16:creationId xmlns:a16="http://schemas.microsoft.com/office/drawing/2014/main" id="{64684295-4CF2-7819-D9A0-5234E0C33082}"/>
              </a:ext>
            </a:extLst>
          </p:cNvPr>
          <p:cNvGrpSpPr/>
          <p:nvPr/>
        </p:nvGrpSpPr>
        <p:grpSpPr>
          <a:xfrm>
            <a:off x="57632" y="58116"/>
            <a:ext cx="6132431" cy="1366318"/>
            <a:chOff x="168579" y="728096"/>
            <a:chExt cx="6132431" cy="1366318"/>
          </a:xfrm>
        </p:grpSpPr>
        <p:sp>
          <p:nvSpPr>
            <p:cNvPr id="7" name="Right Triangle 6">
              <a:extLst>
                <a:ext uri="{FF2B5EF4-FFF2-40B4-BE49-F238E27FC236}">
                  <a16:creationId xmlns:a16="http://schemas.microsoft.com/office/drawing/2014/main" id="{FDCB3975-5EAB-953D-5B67-93FF1BB72B28}"/>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Rectangle: Rounded Corners 7">
              <a:extLst>
                <a:ext uri="{FF2B5EF4-FFF2-40B4-BE49-F238E27FC236}">
                  <a16:creationId xmlns:a16="http://schemas.microsoft.com/office/drawing/2014/main" id="{FA54A77C-D0E1-B895-EFE6-6EEAF3846C8A}"/>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9" name="Rectangle: Top Corners Rounded 8">
              <a:extLst>
                <a:ext uri="{FF2B5EF4-FFF2-40B4-BE49-F238E27FC236}">
                  <a16:creationId xmlns:a16="http://schemas.microsoft.com/office/drawing/2014/main" id="{8F844F80-279A-B2FC-BCC9-48DE136D165E}"/>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 name="Oval 9">
              <a:extLst>
                <a:ext uri="{FF2B5EF4-FFF2-40B4-BE49-F238E27FC236}">
                  <a16:creationId xmlns:a16="http://schemas.microsoft.com/office/drawing/2014/main" id="{F27FC656-A612-062A-354F-8632080004F2}"/>
                </a:ext>
              </a:extLst>
            </p:cNvPr>
            <p:cNvSpPr/>
            <p:nvPr/>
          </p:nvSpPr>
          <p:spPr>
            <a:xfrm>
              <a:off x="375347"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 name="TextBox 10">
              <a:hlinkClick r:id="rId7" action="ppaction://hlinksldjump"/>
              <a:extLst>
                <a:ext uri="{FF2B5EF4-FFF2-40B4-BE49-F238E27FC236}">
                  <a16:creationId xmlns:a16="http://schemas.microsoft.com/office/drawing/2014/main" id="{CADC73B5-CACD-E11D-0FE8-7E569F24E831}"/>
                </a:ext>
              </a:extLst>
            </p:cNvPr>
            <p:cNvSpPr txBox="1"/>
            <p:nvPr/>
          </p:nvSpPr>
          <p:spPr>
            <a:xfrm>
              <a:off x="241200" y="91123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12" name="TextBox 11">
              <a:hlinkClick r:id="rId7" action="ppaction://hlinksldjump"/>
              <a:extLst>
                <a:ext uri="{FF2B5EF4-FFF2-40B4-BE49-F238E27FC236}">
                  <a16:creationId xmlns:a16="http://schemas.microsoft.com/office/drawing/2014/main" id="{24AB8E37-B73A-5E54-D1D7-48C3D989909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pic>
        <p:nvPicPr>
          <p:cNvPr id="15" name="Picture 14">
            <a:extLst>
              <a:ext uri="{FF2B5EF4-FFF2-40B4-BE49-F238E27FC236}">
                <a16:creationId xmlns:a16="http://schemas.microsoft.com/office/drawing/2014/main" id="{2EA7419C-D8C0-19B1-0579-58C0B00C1DE8}"/>
              </a:ext>
            </a:extLst>
          </p:cNvPr>
          <p:cNvPicPr>
            <a:picLocks noChangeAspect="1"/>
          </p:cNvPicPr>
          <p:nvPr/>
        </p:nvPicPr>
        <p:blipFill>
          <a:blip r:embed="rId8"/>
          <a:stretch>
            <a:fillRect/>
          </a:stretch>
        </p:blipFill>
        <p:spPr>
          <a:xfrm>
            <a:off x="3962400" y="5362751"/>
            <a:ext cx="13143645" cy="3639120"/>
          </a:xfrm>
          <a:prstGeom prst="rect">
            <a:avLst/>
          </a:prstGeom>
        </p:spPr>
      </p:pic>
      <p:sp>
        <p:nvSpPr>
          <p:cNvPr id="16" name="Rectangle: Rounded Corners 15">
            <a:extLst>
              <a:ext uri="{FF2B5EF4-FFF2-40B4-BE49-F238E27FC236}">
                <a16:creationId xmlns:a16="http://schemas.microsoft.com/office/drawing/2014/main" id="{6B3ED8DC-498A-FDFF-A239-6C6890896D73}"/>
              </a:ext>
            </a:extLst>
          </p:cNvPr>
          <p:cNvSpPr/>
          <p:nvPr/>
        </p:nvSpPr>
        <p:spPr>
          <a:xfrm>
            <a:off x="1081762" y="6992540"/>
            <a:ext cx="2400300" cy="62419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Room Class</a:t>
            </a:r>
          </a:p>
        </p:txBody>
      </p:sp>
    </p:spTree>
    <p:extLst>
      <p:ext uri="{BB962C8B-B14F-4D97-AF65-F5344CB8AC3E}">
        <p14:creationId xmlns:p14="http://schemas.microsoft.com/office/powerpoint/2010/main" val="150801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964688" y="9085430"/>
            <a:ext cx="631686" cy="546512"/>
          </a:xfrm>
          <a:prstGeom prst="chevron">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596374" y="9064117"/>
            <a:ext cx="429381" cy="546512"/>
          </a:xfrm>
          <a:prstGeom prst="rect">
            <a:avLst/>
          </a:prstGeom>
          <a:noFill/>
        </p:spPr>
        <p:txBody>
          <a:bodyPr wrap="none" lIns="140400" tIns="70200" rIns="140400" bIns="70200" rtlCol="0" anchor="ctr" anchorCtr="0">
            <a:noAutofit/>
          </a:bodyPr>
          <a:lstStyle/>
          <a:p>
            <a:pPr algn="l">
              <a:buNone/>
            </a:pPr>
            <a:r>
              <a:rPr lang="en-US" sz="2250" b="1" dirty="0"/>
              <a:t>1</a:t>
            </a:r>
            <a:endParaRPr lang="en-IN" sz="2250" b="1" dirty="0" err="1"/>
          </a:p>
        </p:txBody>
      </p:sp>
      <p:sp>
        <p:nvSpPr>
          <p:cNvPr id="4" name="TextBox 3">
            <a:extLst>
              <a:ext uri="{FF2B5EF4-FFF2-40B4-BE49-F238E27FC236}">
                <a16:creationId xmlns:a16="http://schemas.microsoft.com/office/drawing/2014/main" id="{A455A309-0ACA-B205-87C3-B4C6A0E73811}"/>
              </a:ext>
            </a:extLst>
          </p:cNvPr>
          <p:cNvSpPr txBox="1"/>
          <p:nvPr/>
        </p:nvSpPr>
        <p:spPr>
          <a:xfrm>
            <a:off x="302031" y="5829300"/>
            <a:ext cx="16280790" cy="3970318"/>
          </a:xfrm>
          <a:prstGeom prst="rect">
            <a:avLst/>
          </a:prstGeom>
          <a:solidFill>
            <a:srgbClr val="FFC000"/>
          </a:solidFill>
        </p:spPr>
        <p:txBody>
          <a:bodyPr wrap="square">
            <a:spAutoFit/>
          </a:bodyPr>
          <a:lstStyle/>
          <a:p>
            <a:r>
              <a:rPr lang="en-US" sz="4200" dirty="0">
                <a:latin typeface="Tw Cen MT Condensed Extra Bold" panose="020B0803020202020204" pitchFamily="34" charset="0"/>
              </a:rPr>
              <a:t>📊Problem Statement :</a:t>
            </a:r>
            <a:br>
              <a:rPr lang="en-US" sz="4200" dirty="0">
                <a:highlight>
                  <a:srgbClr val="A42384"/>
                </a:highlight>
                <a:latin typeface="Tw Cen MT Condensed Extra Bold" panose="020B0803020202020204" pitchFamily="34" charset="0"/>
              </a:rPr>
            </a:br>
            <a:endParaRPr lang="en-US" sz="4200" dirty="0">
              <a:highlight>
                <a:srgbClr val="A42384"/>
              </a:highlight>
              <a:latin typeface="Tw Cen MT Condensed Extra Bold" panose="020B0803020202020204" pitchFamily="34" charset="0"/>
            </a:endParaRPr>
          </a:p>
          <a:p>
            <a:pPr marL="1114425" lvl="1" indent="-428625">
              <a:buFont typeface="Wingdings" panose="05000000000000000000" pitchFamily="2" charset="2"/>
              <a:buChar char="Ø"/>
            </a:pPr>
            <a:r>
              <a:rPr lang="en-US" sz="2400" dirty="0"/>
              <a:t>AtliQ Grands, a renowned luxury hotel chain in India, is facing challenges in market share and revenue due to competition and management decisions. To counter this, the managing director seeks to leverage Business and Data Intelligence but lacks an in-house analytics team. As a data analyst, my task is to utilize sample data and a mock-up dashboard to:</a:t>
            </a:r>
          </a:p>
          <a:p>
            <a:pPr marL="1114425" lvl="1" indent="-428625">
              <a:buFont typeface="Wingdings" panose="05000000000000000000" pitchFamily="2" charset="2"/>
              <a:buChar char="Ø"/>
            </a:pPr>
            <a:r>
              <a:rPr lang="en-US" sz="2400" dirty="0"/>
              <a:t>Create specified metrics.</a:t>
            </a:r>
          </a:p>
          <a:p>
            <a:pPr marL="1114425" lvl="1" indent="-428625">
              <a:buFont typeface="Wingdings" panose="05000000000000000000" pitchFamily="2" charset="2"/>
              <a:buChar char="Ø"/>
            </a:pPr>
            <a:r>
              <a:rPr lang="en-US" sz="2400" dirty="0"/>
              <a:t>Develop a dashboard as per stakeholder requirements.</a:t>
            </a:r>
          </a:p>
          <a:p>
            <a:pPr marL="1114425" lvl="1" indent="-428625">
              <a:buFont typeface="Wingdings" panose="05000000000000000000" pitchFamily="2" charset="2"/>
              <a:buChar char="Ø"/>
            </a:pPr>
            <a:r>
              <a:rPr lang="en-US" sz="2400" dirty="0"/>
              <a:t>Generate additional insights beyond the given metrics and mock-up.</a:t>
            </a:r>
          </a:p>
        </p:txBody>
      </p:sp>
      <p:pic>
        <p:nvPicPr>
          <p:cNvPr id="7" name="Picture 6">
            <a:extLst>
              <a:ext uri="{FF2B5EF4-FFF2-40B4-BE49-F238E27FC236}">
                <a16:creationId xmlns:a16="http://schemas.microsoft.com/office/drawing/2014/main" id="{CA19EF86-3732-CE82-6001-B3FF32554DF5}"/>
              </a:ext>
            </a:extLst>
          </p:cNvPr>
          <p:cNvPicPr>
            <a:picLocks noChangeAspect="1"/>
          </p:cNvPicPr>
          <p:nvPr/>
        </p:nvPicPr>
        <p:blipFill>
          <a:blip r:embed="rId6"/>
          <a:stretch>
            <a:fillRect/>
          </a:stretch>
        </p:blipFill>
        <p:spPr>
          <a:xfrm>
            <a:off x="6413457" y="76792"/>
            <a:ext cx="10119847" cy="5675821"/>
          </a:xfrm>
          <a:prstGeom prst="rect">
            <a:avLst/>
          </a:prstGeom>
        </p:spPr>
      </p:pic>
      <p:grpSp>
        <p:nvGrpSpPr>
          <p:cNvPr id="8" name="Group 7">
            <a:extLst>
              <a:ext uri="{FF2B5EF4-FFF2-40B4-BE49-F238E27FC236}">
                <a16:creationId xmlns:a16="http://schemas.microsoft.com/office/drawing/2014/main" id="{05D85D86-BAD7-E1F2-A57C-8EC79E1AE2AA}"/>
              </a:ext>
            </a:extLst>
          </p:cNvPr>
          <p:cNvGrpSpPr/>
          <p:nvPr/>
        </p:nvGrpSpPr>
        <p:grpSpPr>
          <a:xfrm>
            <a:off x="0" y="0"/>
            <a:ext cx="6132431" cy="1366318"/>
            <a:chOff x="168579" y="728096"/>
            <a:chExt cx="6132431" cy="1366318"/>
          </a:xfrm>
        </p:grpSpPr>
        <p:sp>
          <p:nvSpPr>
            <p:cNvPr id="9" name="Right Triangle 8">
              <a:extLst>
                <a:ext uri="{FF2B5EF4-FFF2-40B4-BE49-F238E27FC236}">
                  <a16:creationId xmlns:a16="http://schemas.microsoft.com/office/drawing/2014/main" id="{DCF229D3-663D-8DC9-5655-55536956F5A3}"/>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 name="Rectangle: Rounded Corners 11">
              <a:extLst>
                <a:ext uri="{FF2B5EF4-FFF2-40B4-BE49-F238E27FC236}">
                  <a16:creationId xmlns:a16="http://schemas.microsoft.com/office/drawing/2014/main" id="{6194C813-E7B7-8853-9D53-7E89AB0FB329}"/>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 name="Rectangle: Top Corners Rounded 12">
              <a:extLst>
                <a:ext uri="{FF2B5EF4-FFF2-40B4-BE49-F238E27FC236}">
                  <a16:creationId xmlns:a16="http://schemas.microsoft.com/office/drawing/2014/main" id="{0DC300A2-FB57-D2D6-A980-DDD69789202D}"/>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4" name="Oval 13">
              <a:extLst>
                <a:ext uri="{FF2B5EF4-FFF2-40B4-BE49-F238E27FC236}">
                  <a16:creationId xmlns:a16="http://schemas.microsoft.com/office/drawing/2014/main" id="{7BCE2C08-D606-BF9B-89B3-E7C915FE1FEC}"/>
                </a:ext>
              </a:extLst>
            </p:cNvPr>
            <p:cNvSpPr/>
            <p:nvPr/>
          </p:nvSpPr>
          <p:spPr>
            <a:xfrm>
              <a:off x="375347"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5" name="TextBox 14">
              <a:hlinkClick r:id="rId7" action="ppaction://hlinksldjump"/>
              <a:extLst>
                <a:ext uri="{FF2B5EF4-FFF2-40B4-BE49-F238E27FC236}">
                  <a16:creationId xmlns:a16="http://schemas.microsoft.com/office/drawing/2014/main" id="{72E33366-69AC-02C5-10DE-86BABA4841A6}"/>
                </a:ext>
              </a:extLst>
            </p:cNvPr>
            <p:cNvSpPr txBox="1"/>
            <p:nvPr/>
          </p:nvSpPr>
          <p:spPr>
            <a:xfrm>
              <a:off x="241200" y="91123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16" name="TextBox 15">
              <a:hlinkClick r:id="rId7" action="ppaction://hlinksldjump"/>
              <a:extLst>
                <a:ext uri="{FF2B5EF4-FFF2-40B4-BE49-F238E27FC236}">
                  <a16:creationId xmlns:a16="http://schemas.microsoft.com/office/drawing/2014/main" id="{9FDE5829-6C8B-E556-ED9D-26FDAB2AC2EA}"/>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pic>
        <p:nvPicPr>
          <p:cNvPr id="18" name="Picture 17">
            <a:extLst>
              <a:ext uri="{FF2B5EF4-FFF2-40B4-BE49-F238E27FC236}">
                <a16:creationId xmlns:a16="http://schemas.microsoft.com/office/drawing/2014/main" id="{CA197E28-1D2D-01E9-E114-575398F5DE7B}"/>
              </a:ext>
            </a:extLst>
          </p:cNvPr>
          <p:cNvPicPr>
            <a:picLocks noChangeAspect="1"/>
          </p:cNvPicPr>
          <p:nvPr/>
        </p:nvPicPr>
        <p:blipFill>
          <a:blip r:embed="rId8"/>
          <a:stretch>
            <a:fillRect/>
          </a:stretch>
        </p:blipFill>
        <p:spPr>
          <a:xfrm>
            <a:off x="2639406" y="1548359"/>
            <a:ext cx="2076221" cy="3970318"/>
          </a:xfrm>
          <a:prstGeom prst="rect">
            <a:avLst/>
          </a:prstGeom>
          <a:effectLst/>
        </p:spPr>
      </p:pic>
      <p:sp>
        <p:nvSpPr>
          <p:cNvPr id="20" name="Rectangle: Rounded Corners 19">
            <a:extLst>
              <a:ext uri="{FF2B5EF4-FFF2-40B4-BE49-F238E27FC236}">
                <a16:creationId xmlns:a16="http://schemas.microsoft.com/office/drawing/2014/main" id="{1AA40AB9-696D-EEE9-1584-7B869EAFC490}"/>
              </a:ext>
            </a:extLst>
          </p:cNvPr>
          <p:cNvSpPr/>
          <p:nvPr/>
        </p:nvSpPr>
        <p:spPr>
          <a:xfrm>
            <a:off x="130253" y="3078588"/>
            <a:ext cx="2308148" cy="69331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rPr>
              <a:t>Booking Platforms</a:t>
            </a:r>
          </a:p>
        </p:txBody>
      </p:sp>
      <p:sp>
        <p:nvSpPr>
          <p:cNvPr id="22" name="Arrow: Right 21">
            <a:extLst>
              <a:ext uri="{FF2B5EF4-FFF2-40B4-BE49-F238E27FC236}">
                <a16:creationId xmlns:a16="http://schemas.microsoft.com/office/drawing/2014/main" id="{F86FA8DC-430D-4F74-979B-5512D5230E1B}"/>
              </a:ext>
            </a:extLst>
          </p:cNvPr>
          <p:cNvSpPr/>
          <p:nvPr/>
        </p:nvSpPr>
        <p:spPr>
          <a:xfrm>
            <a:off x="4926696" y="3149690"/>
            <a:ext cx="1288832" cy="548055"/>
          </a:xfrm>
          <a:prstGeom prst="rightArrow">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295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5"/>
              <a:stretch>
                <a:fillRect/>
              </a:stretch>
            </p:blipFill>
            <p:spPr>
              <a:xfrm>
                <a:off x="13264101" y="-2640933"/>
                <a:ext cx="27000" cy="27000"/>
              </a:xfrm>
              <a:prstGeom prst="rect">
                <a:avLst/>
              </a:prstGeom>
            </p:spPr>
          </p:pic>
        </mc:Fallback>
      </mc:AlternateContent>
      <p:sp>
        <p:nvSpPr>
          <p:cNvPr id="77" name="Arrow: Chevron 76">
            <a:hlinkClick r:id="rId6"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2</a:t>
            </a:r>
          </a:p>
        </p:txBody>
      </p:sp>
      <p:grpSp>
        <p:nvGrpSpPr>
          <p:cNvPr id="24" name="Group 23">
            <a:extLst>
              <a:ext uri="{FF2B5EF4-FFF2-40B4-BE49-F238E27FC236}">
                <a16:creationId xmlns:a16="http://schemas.microsoft.com/office/drawing/2014/main" id="{BC0A9A58-C752-E02C-6F1C-E56084BE33F0}"/>
              </a:ext>
            </a:extLst>
          </p:cNvPr>
          <p:cNvGrpSpPr/>
          <p:nvPr/>
        </p:nvGrpSpPr>
        <p:grpSpPr>
          <a:xfrm>
            <a:off x="152400" y="2157"/>
            <a:ext cx="6162623" cy="1366318"/>
            <a:chOff x="138387" y="2254907"/>
            <a:chExt cx="6162623" cy="1366318"/>
          </a:xfrm>
        </p:grpSpPr>
        <p:sp>
          <p:nvSpPr>
            <p:cNvPr id="2" name="Right Triangle 1">
              <a:extLst>
                <a:ext uri="{FF2B5EF4-FFF2-40B4-BE49-F238E27FC236}">
                  <a16:creationId xmlns:a16="http://schemas.microsoft.com/office/drawing/2014/main" id="{9E276573-8393-1751-AC80-31B9FE62F53C}"/>
                </a:ext>
              </a:extLst>
            </p:cNvPr>
            <p:cNvSpPr/>
            <p:nvPr/>
          </p:nvSpPr>
          <p:spPr>
            <a:xfrm flipH="1">
              <a:off x="138387" y="2254907"/>
              <a:ext cx="545598" cy="221136"/>
            </a:xfrm>
            <a:prstGeom prst="rtTriangle">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5B557BC6-24B1-AE76-DA43-F9693306BBF8}"/>
                </a:ext>
              </a:extLst>
            </p:cNvPr>
            <p:cNvSpPr/>
            <p:nvPr/>
          </p:nvSpPr>
          <p:spPr>
            <a:xfrm>
              <a:off x="345156" y="2254907"/>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B28FA4D0-4A4A-2172-1F4F-ED28F3D3DB34}"/>
                </a:ext>
              </a:extLst>
            </p:cNvPr>
            <p:cNvSpPr/>
            <p:nvPr/>
          </p:nvSpPr>
          <p:spPr>
            <a:xfrm rot="5400000">
              <a:off x="374139" y="2235125"/>
              <a:ext cx="954363" cy="1425868"/>
            </a:xfrm>
            <a:prstGeom prst="round2SameRect">
              <a:avLst>
                <a:gd name="adj1" fmla="val 49166"/>
                <a:gd name="adj2" fmla="val 0"/>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CF528BDA-CEE1-2AB0-93A3-EC19026031BB}"/>
                </a:ext>
              </a:extLst>
            </p:cNvPr>
            <p:cNvSpPr/>
            <p:nvPr/>
          </p:nvSpPr>
          <p:spPr>
            <a:xfrm>
              <a:off x="345155" y="2588059"/>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 name="TextBox 9">
              <a:hlinkClick r:id="rId7" action="ppaction://hlinksldjump"/>
              <a:extLst>
                <a:ext uri="{FF2B5EF4-FFF2-40B4-BE49-F238E27FC236}">
                  <a16:creationId xmlns:a16="http://schemas.microsoft.com/office/drawing/2014/main" id="{859099F7-ABA2-A509-359D-E3333BD76D8B}"/>
                </a:ext>
              </a:extLst>
            </p:cNvPr>
            <p:cNvSpPr txBox="1"/>
            <p:nvPr/>
          </p:nvSpPr>
          <p:spPr>
            <a:xfrm>
              <a:off x="211008" y="2438047"/>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2</a:t>
              </a:r>
            </a:p>
          </p:txBody>
        </p:sp>
        <p:sp>
          <p:nvSpPr>
            <p:cNvPr id="22" name="TextBox 21">
              <a:hlinkClick r:id="rId7" action="ppaction://hlinksldjump"/>
              <a:extLst>
                <a:ext uri="{FF2B5EF4-FFF2-40B4-BE49-F238E27FC236}">
                  <a16:creationId xmlns:a16="http://schemas.microsoft.com/office/drawing/2014/main" id="{A6F2FAED-A045-0861-48BE-69C99F772D1B}"/>
                </a:ext>
              </a:extLst>
            </p:cNvPr>
            <p:cNvSpPr txBox="1"/>
            <p:nvPr/>
          </p:nvSpPr>
          <p:spPr>
            <a:xfrm>
              <a:off x="1951308" y="2436948"/>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Base &amp; Data Warehouse info</a:t>
              </a:r>
            </a:p>
          </p:txBody>
        </p:sp>
      </p:grpSp>
      <p:pic>
        <p:nvPicPr>
          <p:cNvPr id="28" name="Picture 27">
            <a:extLst>
              <a:ext uri="{FF2B5EF4-FFF2-40B4-BE49-F238E27FC236}">
                <a16:creationId xmlns:a16="http://schemas.microsoft.com/office/drawing/2014/main" id="{B43CA988-8266-6C2D-8676-3F0378360428}"/>
              </a:ext>
            </a:extLst>
          </p:cNvPr>
          <p:cNvPicPr>
            <a:picLocks noChangeAspect="1"/>
          </p:cNvPicPr>
          <p:nvPr/>
        </p:nvPicPr>
        <p:blipFill>
          <a:blip r:embed="rId8"/>
          <a:stretch>
            <a:fillRect/>
          </a:stretch>
        </p:blipFill>
        <p:spPr>
          <a:xfrm>
            <a:off x="1992407" y="1521042"/>
            <a:ext cx="14303185" cy="8196206"/>
          </a:xfrm>
          <a:prstGeom prst="rect">
            <a:avLst/>
          </a:prstGeom>
        </p:spPr>
      </p:pic>
    </p:spTree>
    <p:extLst>
      <p:ext uri="{BB962C8B-B14F-4D97-AF65-F5344CB8AC3E}">
        <p14:creationId xmlns:p14="http://schemas.microsoft.com/office/powerpoint/2010/main" val="167326395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3</a:t>
            </a:r>
          </a:p>
        </p:txBody>
      </p:sp>
      <p:sp>
        <p:nvSpPr>
          <p:cNvPr id="12" name="Arrow: Right 11">
            <a:extLst>
              <a:ext uri="{FF2B5EF4-FFF2-40B4-BE49-F238E27FC236}">
                <a16:creationId xmlns:a16="http://schemas.microsoft.com/office/drawing/2014/main" id="{264D4BDA-2747-3345-D807-9A6694B5A211}"/>
              </a:ext>
            </a:extLst>
          </p:cNvPr>
          <p:cNvSpPr/>
          <p:nvPr/>
        </p:nvSpPr>
        <p:spPr>
          <a:xfrm>
            <a:off x="2651893" y="4448973"/>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10" name="Group 9">
            <a:extLst>
              <a:ext uri="{FF2B5EF4-FFF2-40B4-BE49-F238E27FC236}">
                <a16:creationId xmlns:a16="http://schemas.microsoft.com/office/drawing/2014/main" id="{8F20770B-A7C8-198F-0729-0D7A09F67612}"/>
              </a:ext>
            </a:extLst>
          </p:cNvPr>
          <p:cNvGrpSpPr/>
          <p:nvPr/>
        </p:nvGrpSpPr>
        <p:grpSpPr>
          <a:xfrm>
            <a:off x="119439" y="63647"/>
            <a:ext cx="6162623" cy="1372391"/>
            <a:chOff x="161977" y="3796718"/>
            <a:chExt cx="6162623" cy="1372391"/>
          </a:xfrm>
        </p:grpSpPr>
        <p:sp>
          <p:nvSpPr>
            <p:cNvPr id="4" name="Right Triangle 3">
              <a:extLst>
                <a:ext uri="{FF2B5EF4-FFF2-40B4-BE49-F238E27FC236}">
                  <a16:creationId xmlns:a16="http://schemas.microsoft.com/office/drawing/2014/main" id="{48D14991-EC3B-5B25-E24E-26A110B69826}"/>
                </a:ext>
              </a:extLst>
            </p:cNvPr>
            <p:cNvSpPr/>
            <p:nvPr/>
          </p:nvSpPr>
          <p:spPr>
            <a:xfrm flipH="1">
              <a:off x="163221" y="3796718"/>
              <a:ext cx="545598" cy="221136"/>
            </a:xfrm>
            <a:prstGeom prst="rtTriangle">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52640204-4786-F0D3-93A2-F5010547EB01}"/>
                </a:ext>
              </a:extLst>
            </p:cNvPr>
            <p:cNvSpPr/>
            <p:nvPr/>
          </p:nvSpPr>
          <p:spPr>
            <a:xfrm>
              <a:off x="368746" y="3802791"/>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801FD406-1E64-839C-7D4C-DF578A9BAF7B}"/>
                </a:ext>
              </a:extLst>
            </p:cNvPr>
            <p:cNvSpPr/>
            <p:nvPr/>
          </p:nvSpPr>
          <p:spPr>
            <a:xfrm rot="5400000">
              <a:off x="397729" y="3783009"/>
              <a:ext cx="954363" cy="1425868"/>
            </a:xfrm>
            <a:prstGeom prst="round2SameRect">
              <a:avLst>
                <a:gd name="adj1" fmla="val 49166"/>
                <a:gd name="adj2" fmla="val 0"/>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E7F7432C-68B9-80A4-B9CE-C5AE4C904237}"/>
                </a:ext>
              </a:extLst>
            </p:cNvPr>
            <p:cNvSpPr/>
            <p:nvPr/>
          </p:nvSpPr>
          <p:spPr>
            <a:xfrm>
              <a:off x="368745" y="4135943"/>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CEFFEA56-2599-5853-C3F1-013621FBB177}"/>
                </a:ext>
              </a:extLst>
            </p:cNvPr>
            <p:cNvSpPr txBox="1"/>
            <p:nvPr/>
          </p:nvSpPr>
          <p:spPr>
            <a:xfrm>
              <a:off x="234598" y="3985931"/>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3</a:t>
              </a:r>
            </a:p>
          </p:txBody>
        </p:sp>
        <p:sp>
          <p:nvSpPr>
            <p:cNvPr id="9" name="TextBox 8">
              <a:hlinkClick r:id="rId6" action="ppaction://hlinksldjump"/>
              <a:extLst>
                <a:ext uri="{FF2B5EF4-FFF2-40B4-BE49-F238E27FC236}">
                  <a16:creationId xmlns:a16="http://schemas.microsoft.com/office/drawing/2014/main" id="{1C8D6944-6537-D19D-C9B5-7952CB342E21}"/>
                </a:ext>
              </a:extLst>
            </p:cNvPr>
            <p:cNvSpPr txBox="1"/>
            <p:nvPr/>
          </p:nvSpPr>
          <p:spPr>
            <a:xfrm>
              <a:off x="1860988" y="400179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Collection &amp; Understanding</a:t>
              </a:r>
            </a:p>
          </p:txBody>
        </p:sp>
      </p:grpSp>
      <p:sp>
        <p:nvSpPr>
          <p:cNvPr id="30" name="Rectangle: Rounded Corners 29">
            <a:extLst>
              <a:ext uri="{FF2B5EF4-FFF2-40B4-BE49-F238E27FC236}">
                <a16:creationId xmlns:a16="http://schemas.microsoft.com/office/drawing/2014/main" id="{34197219-BE9F-5C7E-BFEB-AC4557B470ED}"/>
              </a:ext>
            </a:extLst>
          </p:cNvPr>
          <p:cNvSpPr/>
          <p:nvPr/>
        </p:nvSpPr>
        <p:spPr>
          <a:xfrm>
            <a:off x="163305" y="4341126"/>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Analyst</a:t>
            </a:r>
          </a:p>
        </p:txBody>
      </p:sp>
      <p:sp>
        <p:nvSpPr>
          <p:cNvPr id="31" name="Rectangle: Rounded Corners 30">
            <a:extLst>
              <a:ext uri="{FF2B5EF4-FFF2-40B4-BE49-F238E27FC236}">
                <a16:creationId xmlns:a16="http://schemas.microsoft.com/office/drawing/2014/main" id="{FA0C12E5-89FE-C5C4-442D-8680CD970A3E}"/>
              </a:ext>
            </a:extLst>
          </p:cNvPr>
          <p:cNvSpPr/>
          <p:nvPr/>
        </p:nvSpPr>
        <p:spPr>
          <a:xfrm>
            <a:off x="3592949" y="4341126"/>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Engineer</a:t>
            </a:r>
          </a:p>
        </p:txBody>
      </p:sp>
      <p:pic>
        <p:nvPicPr>
          <p:cNvPr id="33" name="Picture 32">
            <a:extLst>
              <a:ext uri="{FF2B5EF4-FFF2-40B4-BE49-F238E27FC236}">
                <a16:creationId xmlns:a16="http://schemas.microsoft.com/office/drawing/2014/main" id="{28170633-EE44-D4A5-35EC-D687F7A262AD}"/>
              </a:ext>
            </a:extLst>
          </p:cNvPr>
          <p:cNvPicPr>
            <a:picLocks noChangeAspect="1"/>
          </p:cNvPicPr>
          <p:nvPr/>
        </p:nvPicPr>
        <p:blipFill>
          <a:blip r:embed="rId7"/>
          <a:stretch>
            <a:fillRect/>
          </a:stretch>
        </p:blipFill>
        <p:spPr>
          <a:xfrm>
            <a:off x="6793813" y="4114166"/>
            <a:ext cx="2506130" cy="1219200"/>
          </a:xfrm>
          <a:prstGeom prst="rect">
            <a:avLst/>
          </a:prstGeom>
        </p:spPr>
      </p:pic>
      <p:pic>
        <p:nvPicPr>
          <p:cNvPr id="37" name="Picture 36">
            <a:extLst>
              <a:ext uri="{FF2B5EF4-FFF2-40B4-BE49-F238E27FC236}">
                <a16:creationId xmlns:a16="http://schemas.microsoft.com/office/drawing/2014/main" id="{831E6E8D-A8AF-EAC4-42C3-DACFADBB762B}"/>
              </a:ext>
            </a:extLst>
          </p:cNvPr>
          <p:cNvPicPr>
            <a:picLocks noChangeAspect="1"/>
          </p:cNvPicPr>
          <p:nvPr/>
        </p:nvPicPr>
        <p:blipFill>
          <a:blip r:embed="rId8"/>
          <a:stretch>
            <a:fillRect/>
          </a:stretch>
        </p:blipFill>
        <p:spPr>
          <a:xfrm>
            <a:off x="10310013" y="4000500"/>
            <a:ext cx="1171759" cy="1374564"/>
          </a:xfrm>
          <a:prstGeom prst="rect">
            <a:avLst/>
          </a:prstGeom>
        </p:spPr>
      </p:pic>
      <p:sp>
        <p:nvSpPr>
          <p:cNvPr id="39" name="Rectangle: Rounded Corners 38">
            <a:extLst>
              <a:ext uri="{FF2B5EF4-FFF2-40B4-BE49-F238E27FC236}">
                <a16:creationId xmlns:a16="http://schemas.microsoft.com/office/drawing/2014/main" id="{B716730B-77EB-7185-6A8F-DCC3A239D1A2}"/>
              </a:ext>
            </a:extLst>
          </p:cNvPr>
          <p:cNvSpPr/>
          <p:nvPr/>
        </p:nvSpPr>
        <p:spPr>
          <a:xfrm>
            <a:off x="12858213" y="4395050"/>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Analysis</a:t>
            </a:r>
          </a:p>
        </p:txBody>
      </p:sp>
      <p:pic>
        <p:nvPicPr>
          <p:cNvPr id="41" name="Picture 40">
            <a:extLst>
              <a:ext uri="{FF2B5EF4-FFF2-40B4-BE49-F238E27FC236}">
                <a16:creationId xmlns:a16="http://schemas.microsoft.com/office/drawing/2014/main" id="{65640668-A318-08A9-FC85-1DB2FD5C2971}"/>
              </a:ext>
            </a:extLst>
          </p:cNvPr>
          <p:cNvPicPr>
            <a:picLocks noChangeAspect="1"/>
          </p:cNvPicPr>
          <p:nvPr/>
        </p:nvPicPr>
        <p:blipFill>
          <a:blip r:embed="rId9"/>
          <a:stretch>
            <a:fillRect/>
          </a:stretch>
        </p:blipFill>
        <p:spPr>
          <a:xfrm>
            <a:off x="16333412" y="4341126"/>
            <a:ext cx="1739143" cy="833340"/>
          </a:xfrm>
          <a:prstGeom prst="rect">
            <a:avLst/>
          </a:prstGeom>
        </p:spPr>
      </p:pic>
      <p:sp>
        <p:nvSpPr>
          <p:cNvPr id="44" name="Arrow: Right 43">
            <a:extLst>
              <a:ext uri="{FF2B5EF4-FFF2-40B4-BE49-F238E27FC236}">
                <a16:creationId xmlns:a16="http://schemas.microsoft.com/office/drawing/2014/main" id="{A6474228-7A0E-6CB6-99DF-ACB70B4024D3}"/>
              </a:ext>
            </a:extLst>
          </p:cNvPr>
          <p:cNvSpPr/>
          <p:nvPr/>
        </p:nvSpPr>
        <p:spPr>
          <a:xfrm>
            <a:off x="11786026" y="4538773"/>
            <a:ext cx="818446" cy="549589"/>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5" name="Arrow: Right 44">
            <a:extLst>
              <a:ext uri="{FF2B5EF4-FFF2-40B4-BE49-F238E27FC236}">
                <a16:creationId xmlns:a16="http://schemas.microsoft.com/office/drawing/2014/main" id="{73982751-276D-1BD4-C89B-24F68CD9B2EB}"/>
              </a:ext>
            </a:extLst>
          </p:cNvPr>
          <p:cNvSpPr/>
          <p:nvPr/>
        </p:nvSpPr>
        <p:spPr>
          <a:xfrm>
            <a:off x="6014935" y="4395050"/>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6" name="Arrow: Right 45">
            <a:extLst>
              <a:ext uri="{FF2B5EF4-FFF2-40B4-BE49-F238E27FC236}">
                <a16:creationId xmlns:a16="http://schemas.microsoft.com/office/drawing/2014/main" id="{B85A5B5D-D394-C73B-AB39-72E4D2488402}"/>
              </a:ext>
            </a:extLst>
          </p:cNvPr>
          <p:cNvSpPr/>
          <p:nvPr/>
        </p:nvSpPr>
        <p:spPr>
          <a:xfrm>
            <a:off x="9440122" y="4519546"/>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7" name="Arrow: Right 46">
            <a:extLst>
              <a:ext uri="{FF2B5EF4-FFF2-40B4-BE49-F238E27FC236}">
                <a16:creationId xmlns:a16="http://schemas.microsoft.com/office/drawing/2014/main" id="{3833C889-3821-23ED-30F3-5CDEFB1D9AC3}"/>
              </a:ext>
            </a:extLst>
          </p:cNvPr>
          <p:cNvSpPr/>
          <p:nvPr/>
        </p:nvSpPr>
        <p:spPr>
          <a:xfrm>
            <a:off x="15378219" y="4484849"/>
            <a:ext cx="818446" cy="549589"/>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Tree>
    <p:extLst>
      <p:ext uri="{BB962C8B-B14F-4D97-AF65-F5344CB8AC3E}">
        <p14:creationId xmlns:p14="http://schemas.microsoft.com/office/powerpoint/2010/main" val="240799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sp>
        <p:nvSpPr>
          <p:cNvPr id="7" name="Rectangle: Rounded Corners 6">
            <a:extLst>
              <a:ext uri="{FF2B5EF4-FFF2-40B4-BE49-F238E27FC236}">
                <a16:creationId xmlns:a16="http://schemas.microsoft.com/office/drawing/2014/main" id="{7493E435-8B4B-5726-24CC-4E6AA1955A1D}"/>
              </a:ext>
            </a:extLst>
          </p:cNvPr>
          <p:cNvSpPr/>
          <p:nvPr/>
        </p:nvSpPr>
        <p:spPr>
          <a:xfrm>
            <a:off x="7813108" y="3735337"/>
            <a:ext cx="5014178" cy="548055"/>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250" b="1" dirty="0"/>
              <a:t>Loading CSV Files in Jupyter Notebook </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11" name="Rectangle: Rounded Corners 10">
            <a:extLst>
              <a:ext uri="{FF2B5EF4-FFF2-40B4-BE49-F238E27FC236}">
                <a16:creationId xmlns:a16="http://schemas.microsoft.com/office/drawing/2014/main" id="{0E61DD60-7563-6776-C364-F313A0D838AD}"/>
              </a:ext>
            </a:extLst>
          </p:cNvPr>
          <p:cNvSpPr/>
          <p:nvPr/>
        </p:nvSpPr>
        <p:spPr>
          <a:xfrm>
            <a:off x="132378" y="2286038"/>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r>
              <a:rPr lang="en-IN" sz="2400" b="1" dirty="0">
                <a:latin typeface="Calibri" panose="020F0502020204030204" pitchFamily="34" charset="0"/>
                <a:ea typeface="Calibri" panose="020F0502020204030204" pitchFamily="34" charset="0"/>
                <a:cs typeface="Calibri" panose="020F0502020204030204" pitchFamily="34" charset="0"/>
              </a:rPr>
              <a:t>Data Analyst</a:t>
            </a:r>
          </a:p>
        </p:txBody>
      </p:sp>
      <p:sp>
        <p:nvSpPr>
          <p:cNvPr id="12" name="Rectangle: Rounded Corners 11">
            <a:extLst>
              <a:ext uri="{FF2B5EF4-FFF2-40B4-BE49-F238E27FC236}">
                <a16:creationId xmlns:a16="http://schemas.microsoft.com/office/drawing/2014/main" id="{56F20F52-1221-930C-3B66-CFFCB559DD8B}"/>
              </a:ext>
            </a:extLst>
          </p:cNvPr>
          <p:cNvSpPr/>
          <p:nvPr/>
        </p:nvSpPr>
        <p:spPr>
          <a:xfrm>
            <a:off x="3562022" y="2286038"/>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400" b="1" dirty="0">
                <a:latin typeface="Calibri" panose="020F0502020204030204" pitchFamily="34" charset="0"/>
                <a:ea typeface="Calibri" panose="020F0502020204030204" pitchFamily="34" charset="0"/>
                <a:cs typeface="Calibri" panose="020F0502020204030204" pitchFamily="34" charset="0"/>
              </a:rPr>
              <a:t>Data Engineer</a:t>
            </a:r>
          </a:p>
        </p:txBody>
      </p:sp>
      <p:pic>
        <p:nvPicPr>
          <p:cNvPr id="13" name="Picture 12">
            <a:extLst>
              <a:ext uri="{FF2B5EF4-FFF2-40B4-BE49-F238E27FC236}">
                <a16:creationId xmlns:a16="http://schemas.microsoft.com/office/drawing/2014/main" id="{47F32FFE-B035-4E48-3D32-D2319DB4E9B1}"/>
              </a:ext>
            </a:extLst>
          </p:cNvPr>
          <p:cNvPicPr>
            <a:picLocks noChangeAspect="1"/>
          </p:cNvPicPr>
          <p:nvPr/>
        </p:nvPicPr>
        <p:blipFill>
          <a:blip r:embed="rId7"/>
          <a:stretch>
            <a:fillRect/>
          </a:stretch>
        </p:blipFill>
        <p:spPr>
          <a:xfrm>
            <a:off x="6762886" y="2059078"/>
            <a:ext cx="2506130" cy="1219200"/>
          </a:xfrm>
          <a:prstGeom prst="rect">
            <a:avLst/>
          </a:prstGeom>
        </p:spPr>
      </p:pic>
      <p:sp>
        <p:nvSpPr>
          <p:cNvPr id="14" name="Rectangle: Rounded Corners 13">
            <a:extLst>
              <a:ext uri="{FF2B5EF4-FFF2-40B4-BE49-F238E27FC236}">
                <a16:creationId xmlns:a16="http://schemas.microsoft.com/office/drawing/2014/main" id="{96EC2753-9F11-0C4C-1EDD-EC35B9A37F74}"/>
              </a:ext>
            </a:extLst>
          </p:cNvPr>
          <p:cNvSpPr/>
          <p:nvPr/>
        </p:nvSpPr>
        <p:spPr>
          <a:xfrm>
            <a:off x="12827286" y="2339962"/>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400" b="1" dirty="0">
                <a:latin typeface="Calibri" panose="020F0502020204030204" pitchFamily="34" charset="0"/>
                <a:ea typeface="Calibri" panose="020F0502020204030204" pitchFamily="34" charset="0"/>
                <a:cs typeface="Calibri" panose="020F0502020204030204" pitchFamily="34" charset="0"/>
              </a:rPr>
              <a:t>Data Analysis</a:t>
            </a:r>
          </a:p>
        </p:txBody>
      </p:sp>
      <p:pic>
        <p:nvPicPr>
          <p:cNvPr id="15" name="Picture 14">
            <a:extLst>
              <a:ext uri="{FF2B5EF4-FFF2-40B4-BE49-F238E27FC236}">
                <a16:creationId xmlns:a16="http://schemas.microsoft.com/office/drawing/2014/main" id="{3FAD21DF-A9D5-7365-0539-61E4B028054C}"/>
              </a:ext>
            </a:extLst>
          </p:cNvPr>
          <p:cNvPicPr>
            <a:picLocks noChangeAspect="1"/>
          </p:cNvPicPr>
          <p:nvPr/>
        </p:nvPicPr>
        <p:blipFill>
          <a:blip r:embed="rId8"/>
          <a:stretch>
            <a:fillRect/>
          </a:stretch>
        </p:blipFill>
        <p:spPr>
          <a:xfrm>
            <a:off x="16302485" y="2286038"/>
            <a:ext cx="1739143" cy="833340"/>
          </a:xfrm>
          <a:prstGeom prst="rect">
            <a:avLst/>
          </a:prstGeom>
        </p:spPr>
      </p:pic>
      <p:sp>
        <p:nvSpPr>
          <p:cNvPr id="16" name="Arrow: Right 15">
            <a:extLst>
              <a:ext uri="{FF2B5EF4-FFF2-40B4-BE49-F238E27FC236}">
                <a16:creationId xmlns:a16="http://schemas.microsoft.com/office/drawing/2014/main" id="{04EC5FEA-2A06-4AF0-6BAC-ED59C482655C}"/>
              </a:ext>
            </a:extLst>
          </p:cNvPr>
          <p:cNvSpPr/>
          <p:nvPr/>
        </p:nvSpPr>
        <p:spPr>
          <a:xfrm>
            <a:off x="11755099" y="2483685"/>
            <a:ext cx="818446" cy="549589"/>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17" name="Arrow: Right 16">
            <a:extLst>
              <a:ext uri="{FF2B5EF4-FFF2-40B4-BE49-F238E27FC236}">
                <a16:creationId xmlns:a16="http://schemas.microsoft.com/office/drawing/2014/main" id="{7A21C1D3-F879-F89B-FE9C-D73C5FD64DCF}"/>
              </a:ext>
            </a:extLst>
          </p:cNvPr>
          <p:cNvSpPr/>
          <p:nvPr/>
        </p:nvSpPr>
        <p:spPr>
          <a:xfrm>
            <a:off x="5984008" y="2339962"/>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18" name="Arrow: Right 17">
            <a:extLst>
              <a:ext uri="{FF2B5EF4-FFF2-40B4-BE49-F238E27FC236}">
                <a16:creationId xmlns:a16="http://schemas.microsoft.com/office/drawing/2014/main" id="{10A26081-9A18-ED7E-602F-29B8ECEAF26C}"/>
              </a:ext>
            </a:extLst>
          </p:cNvPr>
          <p:cNvSpPr/>
          <p:nvPr/>
        </p:nvSpPr>
        <p:spPr>
          <a:xfrm>
            <a:off x="9409195" y="2464458"/>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20" name="Arrow: Right 19">
            <a:extLst>
              <a:ext uri="{FF2B5EF4-FFF2-40B4-BE49-F238E27FC236}">
                <a16:creationId xmlns:a16="http://schemas.microsoft.com/office/drawing/2014/main" id="{6DE239ED-557C-8E28-E06A-36884DD86EBB}"/>
              </a:ext>
            </a:extLst>
          </p:cNvPr>
          <p:cNvSpPr/>
          <p:nvPr/>
        </p:nvSpPr>
        <p:spPr>
          <a:xfrm>
            <a:off x="15347292" y="2429761"/>
            <a:ext cx="818446" cy="549589"/>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pic>
        <p:nvPicPr>
          <p:cNvPr id="21" name="Picture 20">
            <a:extLst>
              <a:ext uri="{FF2B5EF4-FFF2-40B4-BE49-F238E27FC236}">
                <a16:creationId xmlns:a16="http://schemas.microsoft.com/office/drawing/2014/main" id="{7E578924-46E1-DD90-8615-7DD6DF8551BD}"/>
              </a:ext>
            </a:extLst>
          </p:cNvPr>
          <p:cNvPicPr>
            <a:picLocks noChangeAspect="1"/>
          </p:cNvPicPr>
          <p:nvPr/>
        </p:nvPicPr>
        <p:blipFill>
          <a:blip r:embed="rId9"/>
          <a:stretch>
            <a:fillRect/>
          </a:stretch>
        </p:blipFill>
        <p:spPr>
          <a:xfrm>
            <a:off x="10279086" y="1945412"/>
            <a:ext cx="1171759" cy="1374564"/>
          </a:xfrm>
          <a:prstGeom prst="rect">
            <a:avLst/>
          </a:prstGeom>
        </p:spPr>
      </p:pic>
      <p:sp>
        <p:nvSpPr>
          <p:cNvPr id="22" name="Arrow: Right 21">
            <a:extLst>
              <a:ext uri="{FF2B5EF4-FFF2-40B4-BE49-F238E27FC236}">
                <a16:creationId xmlns:a16="http://schemas.microsoft.com/office/drawing/2014/main" id="{BD92A937-E247-059A-09FE-C44A68A71813}"/>
              </a:ext>
            </a:extLst>
          </p:cNvPr>
          <p:cNvSpPr/>
          <p:nvPr/>
        </p:nvSpPr>
        <p:spPr>
          <a:xfrm>
            <a:off x="2615024" y="2393884"/>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pic>
        <p:nvPicPr>
          <p:cNvPr id="28" name="Picture 27">
            <a:extLst>
              <a:ext uri="{FF2B5EF4-FFF2-40B4-BE49-F238E27FC236}">
                <a16:creationId xmlns:a16="http://schemas.microsoft.com/office/drawing/2014/main" id="{30767E31-6B65-4A53-267C-A29D93B30B6F}"/>
              </a:ext>
            </a:extLst>
          </p:cNvPr>
          <p:cNvPicPr>
            <a:picLocks noChangeAspect="1"/>
          </p:cNvPicPr>
          <p:nvPr/>
        </p:nvPicPr>
        <p:blipFill>
          <a:blip r:embed="rId10"/>
          <a:stretch>
            <a:fillRect/>
          </a:stretch>
        </p:blipFill>
        <p:spPr>
          <a:xfrm>
            <a:off x="196968" y="3722393"/>
            <a:ext cx="5992823" cy="4621507"/>
          </a:xfrm>
          <a:prstGeom prst="rect">
            <a:avLst/>
          </a:prstGeom>
        </p:spPr>
      </p:pic>
      <p:grpSp>
        <p:nvGrpSpPr>
          <p:cNvPr id="23" name="Group 22">
            <a:extLst>
              <a:ext uri="{FF2B5EF4-FFF2-40B4-BE49-F238E27FC236}">
                <a16:creationId xmlns:a16="http://schemas.microsoft.com/office/drawing/2014/main" id="{25516B7D-0A1B-172A-3576-57B3901E593C}"/>
              </a:ext>
            </a:extLst>
          </p:cNvPr>
          <p:cNvGrpSpPr/>
          <p:nvPr/>
        </p:nvGrpSpPr>
        <p:grpSpPr>
          <a:xfrm>
            <a:off x="7696200" y="4578356"/>
            <a:ext cx="10077364" cy="2430368"/>
            <a:chOff x="6476999" y="4578355"/>
            <a:chExt cx="11296565" cy="2729353"/>
          </a:xfrm>
        </p:grpSpPr>
        <p:pic>
          <p:nvPicPr>
            <p:cNvPr id="24" name="Picture 23">
              <a:extLst>
                <a:ext uri="{FF2B5EF4-FFF2-40B4-BE49-F238E27FC236}">
                  <a16:creationId xmlns:a16="http://schemas.microsoft.com/office/drawing/2014/main" id="{7A62BA5C-F3C2-7A44-1E57-43906A6DDFA1}"/>
                </a:ext>
              </a:extLst>
            </p:cNvPr>
            <p:cNvPicPr>
              <a:picLocks noChangeAspect="1"/>
            </p:cNvPicPr>
            <p:nvPr/>
          </p:nvPicPr>
          <p:blipFill>
            <a:blip r:embed="rId11"/>
            <a:stretch>
              <a:fillRect/>
            </a:stretch>
          </p:blipFill>
          <p:spPr>
            <a:xfrm>
              <a:off x="6476999" y="4578355"/>
              <a:ext cx="11296565" cy="1974414"/>
            </a:xfrm>
            <a:prstGeom prst="rect">
              <a:avLst/>
            </a:prstGeom>
          </p:spPr>
        </p:pic>
        <p:pic>
          <p:nvPicPr>
            <p:cNvPr id="25" name="Picture 24">
              <a:extLst>
                <a:ext uri="{FF2B5EF4-FFF2-40B4-BE49-F238E27FC236}">
                  <a16:creationId xmlns:a16="http://schemas.microsoft.com/office/drawing/2014/main" id="{3B2DC4A4-2785-464D-AA18-EC95E08FD7DE}"/>
                </a:ext>
              </a:extLst>
            </p:cNvPr>
            <p:cNvPicPr>
              <a:picLocks noChangeAspect="1"/>
            </p:cNvPicPr>
            <p:nvPr/>
          </p:nvPicPr>
          <p:blipFill rotWithShape="1">
            <a:blip r:embed="rId12"/>
            <a:srcRect t="33943"/>
            <a:stretch/>
          </p:blipFill>
          <p:spPr>
            <a:xfrm>
              <a:off x="6476999" y="6552769"/>
              <a:ext cx="9517511" cy="754939"/>
            </a:xfrm>
            <a:prstGeom prst="rect">
              <a:avLst/>
            </a:prstGeom>
          </p:spPr>
        </p:pic>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3429406"/>
            <a:ext cx="6258845" cy="5295494"/>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27" name="Arrow: Right 26">
            <a:extLst>
              <a:ext uri="{FF2B5EF4-FFF2-40B4-BE49-F238E27FC236}">
                <a16:creationId xmlns:a16="http://schemas.microsoft.com/office/drawing/2014/main" id="{52BAE645-AE0A-36C5-CE83-CEAB2032ECBB}"/>
              </a:ext>
            </a:extLst>
          </p:cNvPr>
          <p:cNvSpPr/>
          <p:nvPr/>
        </p:nvSpPr>
        <p:spPr>
          <a:xfrm>
            <a:off x="6680239" y="5472851"/>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29" name="Rectangle: Rounded Corners 28">
            <a:extLst>
              <a:ext uri="{FF2B5EF4-FFF2-40B4-BE49-F238E27FC236}">
                <a16:creationId xmlns:a16="http://schemas.microsoft.com/office/drawing/2014/main" id="{14DA6EB8-0D98-9904-4825-C9937B6FF133}"/>
              </a:ext>
            </a:extLst>
          </p:cNvPr>
          <p:cNvSpPr/>
          <p:nvPr/>
        </p:nvSpPr>
        <p:spPr>
          <a:xfrm>
            <a:off x="7606150" y="3429406"/>
            <a:ext cx="10311131" cy="5295494"/>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Tree>
    <p:extLst>
      <p:ext uri="{BB962C8B-B14F-4D97-AF65-F5344CB8AC3E}">
        <p14:creationId xmlns:p14="http://schemas.microsoft.com/office/powerpoint/2010/main" val="84574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grpSp>
        <p:nvGrpSpPr>
          <p:cNvPr id="17" name="Group 16">
            <a:extLst>
              <a:ext uri="{FF2B5EF4-FFF2-40B4-BE49-F238E27FC236}">
                <a16:creationId xmlns:a16="http://schemas.microsoft.com/office/drawing/2014/main" id="{A80FE4A6-8F24-3A16-25E8-BE7901C7C6CD}"/>
              </a:ext>
            </a:extLst>
          </p:cNvPr>
          <p:cNvGrpSpPr/>
          <p:nvPr/>
        </p:nvGrpSpPr>
        <p:grpSpPr>
          <a:xfrm>
            <a:off x="206510" y="1785518"/>
            <a:ext cx="10385290" cy="6910849"/>
            <a:chOff x="206510" y="1562100"/>
            <a:chExt cx="10461490" cy="7405667"/>
          </a:xfrm>
        </p:grpSpPr>
        <p:pic>
          <p:nvPicPr>
            <p:cNvPr id="30" name="Picture 29">
              <a:extLst>
                <a:ext uri="{FF2B5EF4-FFF2-40B4-BE49-F238E27FC236}">
                  <a16:creationId xmlns:a16="http://schemas.microsoft.com/office/drawing/2014/main" id="{25D8FFE6-347F-0673-C791-3A95B16212FE}"/>
                </a:ext>
              </a:extLst>
            </p:cNvPr>
            <p:cNvPicPr>
              <a:picLocks noChangeAspect="1"/>
            </p:cNvPicPr>
            <p:nvPr/>
          </p:nvPicPr>
          <p:blipFill rotWithShape="1">
            <a:blip r:embed="rId7"/>
            <a:srcRect l="9325" t="-57" r="5900" b="3610"/>
            <a:stretch/>
          </p:blipFill>
          <p:spPr>
            <a:xfrm>
              <a:off x="228599" y="1562100"/>
              <a:ext cx="10439401" cy="6243607"/>
            </a:xfrm>
            <a:prstGeom prst="rect">
              <a:avLst/>
            </a:prstGeom>
          </p:spPr>
        </p:pic>
        <p:pic>
          <p:nvPicPr>
            <p:cNvPr id="16" name="Picture 15">
              <a:extLst>
                <a:ext uri="{FF2B5EF4-FFF2-40B4-BE49-F238E27FC236}">
                  <a16:creationId xmlns:a16="http://schemas.microsoft.com/office/drawing/2014/main" id="{1676814B-C1E8-BCA2-5EF9-1B63ED4E6F67}"/>
                </a:ext>
              </a:extLst>
            </p:cNvPr>
            <p:cNvPicPr>
              <a:picLocks noChangeAspect="1"/>
            </p:cNvPicPr>
            <p:nvPr/>
          </p:nvPicPr>
          <p:blipFill rotWithShape="1">
            <a:blip r:embed="rId8"/>
            <a:srcRect t="-3824" r="26363"/>
            <a:stretch/>
          </p:blipFill>
          <p:spPr>
            <a:xfrm>
              <a:off x="206510" y="7805707"/>
              <a:ext cx="10461490" cy="1162060"/>
            </a:xfrm>
            <a:prstGeom prst="rect">
              <a:avLst/>
            </a:prstGeom>
          </p:spPr>
        </p:pic>
      </p:grpSp>
      <p:sp>
        <p:nvSpPr>
          <p:cNvPr id="18" name="Rectangle: Rounded Corners 17">
            <a:extLst>
              <a:ext uri="{FF2B5EF4-FFF2-40B4-BE49-F238E27FC236}">
                <a16:creationId xmlns:a16="http://schemas.microsoft.com/office/drawing/2014/main" id="{FCE31DF2-AF62-F67B-F1D2-4BA7BB9FB31F}"/>
              </a:ext>
            </a:extLst>
          </p:cNvPr>
          <p:cNvSpPr/>
          <p:nvPr/>
        </p:nvSpPr>
        <p:spPr>
          <a:xfrm>
            <a:off x="3200400" y="5295900"/>
            <a:ext cx="1676400" cy="45720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0" name="Rectangle: Rounded Corners 19">
            <a:extLst>
              <a:ext uri="{FF2B5EF4-FFF2-40B4-BE49-F238E27FC236}">
                <a16:creationId xmlns:a16="http://schemas.microsoft.com/office/drawing/2014/main" id="{C07B4863-E0D8-20FD-5924-5C4DA70FB0EA}"/>
              </a:ext>
            </a:extLst>
          </p:cNvPr>
          <p:cNvSpPr/>
          <p:nvPr/>
        </p:nvSpPr>
        <p:spPr>
          <a:xfrm>
            <a:off x="252230" y="8143304"/>
            <a:ext cx="1676400" cy="45720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1" name="TextBox 20">
            <a:extLst>
              <a:ext uri="{FF2B5EF4-FFF2-40B4-BE49-F238E27FC236}">
                <a16:creationId xmlns:a16="http://schemas.microsoft.com/office/drawing/2014/main" id="{BBDA42CC-B744-BBC4-82D8-0B7D1BE31C12}"/>
              </a:ext>
            </a:extLst>
          </p:cNvPr>
          <p:cNvSpPr txBox="1"/>
          <p:nvPr/>
        </p:nvSpPr>
        <p:spPr>
          <a:xfrm>
            <a:off x="11211845" y="406274"/>
            <a:ext cx="6466555" cy="3416320"/>
          </a:xfrm>
          <a:prstGeom prst="rect">
            <a:avLst/>
          </a:prstGeom>
          <a:noFill/>
        </p:spPr>
        <p:txBody>
          <a:bodyPr wrap="square">
            <a:spAutoFit/>
          </a:bodyPr>
          <a:lstStyle/>
          <a:p>
            <a:pPr marL="457200" indent="-457200">
              <a:buFont typeface="Wingdings" panose="05000000000000000000" pitchFamily="2" charset="2"/>
              <a:buChar char="q"/>
            </a:pPr>
            <a:r>
              <a:rPr lang="en-US" dirty="0"/>
              <a:t>After running “ describe” function, the values in “no of Guests” column cannot be negative, this is an error, need to check how many more negative values are there and need to clean up.</a:t>
            </a:r>
          </a:p>
          <a:p>
            <a:pPr marL="457200" indent="-457200">
              <a:buFont typeface="Wingdings" panose="05000000000000000000" pitchFamily="2" charset="2"/>
              <a:buChar char="q"/>
            </a:pPr>
            <a:r>
              <a:rPr lang="en-US" dirty="0"/>
              <a:t>To find out, how many rows &amp; columns are there run “shape” function </a:t>
            </a:r>
            <a:endParaRPr lang="en-IN" dirty="0"/>
          </a:p>
          <a:p>
            <a:pPr marL="457200" indent="-457200">
              <a:buFont typeface="Wingdings" panose="05000000000000000000" pitchFamily="2" charset="2"/>
              <a:buChar char="q"/>
            </a:pPr>
            <a:endParaRPr lang="en-US" dirty="0"/>
          </a:p>
        </p:txBody>
      </p:sp>
      <p:cxnSp>
        <p:nvCxnSpPr>
          <p:cNvPr id="23" name="Connector: Elbow 22">
            <a:extLst>
              <a:ext uri="{FF2B5EF4-FFF2-40B4-BE49-F238E27FC236}">
                <a16:creationId xmlns:a16="http://schemas.microsoft.com/office/drawing/2014/main" id="{3454B95E-37F8-FC36-0724-02862BAAF59A}"/>
              </a:ext>
            </a:extLst>
          </p:cNvPr>
          <p:cNvCxnSpPr>
            <a:cxnSpLocks/>
          </p:cNvCxnSpPr>
          <p:nvPr/>
        </p:nvCxnSpPr>
        <p:spPr>
          <a:xfrm flipV="1">
            <a:off x="4876800" y="701102"/>
            <a:ext cx="6309184" cy="483626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C52090A-0BEA-0B8D-6EBC-78615266BEAF}"/>
              </a:ext>
            </a:extLst>
          </p:cNvPr>
          <p:cNvCxnSpPr>
            <a:cxnSpLocks/>
          </p:cNvCxnSpPr>
          <p:nvPr/>
        </p:nvCxnSpPr>
        <p:spPr>
          <a:xfrm flipV="1">
            <a:off x="1928630" y="2720973"/>
            <a:ext cx="9257354" cy="5650931"/>
          </a:xfrm>
          <a:prstGeom prst="bentConnector3">
            <a:avLst>
              <a:gd name="adj1" fmla="val 801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78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grpSp>
        <p:nvGrpSpPr>
          <p:cNvPr id="15" name="Group 14">
            <a:extLst>
              <a:ext uri="{FF2B5EF4-FFF2-40B4-BE49-F238E27FC236}">
                <a16:creationId xmlns:a16="http://schemas.microsoft.com/office/drawing/2014/main" id="{FB5A80E3-6704-09C1-3EDF-D43A51D14F94}"/>
              </a:ext>
            </a:extLst>
          </p:cNvPr>
          <p:cNvGrpSpPr/>
          <p:nvPr/>
        </p:nvGrpSpPr>
        <p:grpSpPr>
          <a:xfrm>
            <a:off x="221750" y="1682942"/>
            <a:ext cx="9912850" cy="7270558"/>
            <a:chOff x="221750" y="1682942"/>
            <a:chExt cx="10525574" cy="9325602"/>
          </a:xfrm>
        </p:grpSpPr>
        <p:pic>
          <p:nvPicPr>
            <p:cNvPr id="10" name="Picture 9">
              <a:extLst>
                <a:ext uri="{FF2B5EF4-FFF2-40B4-BE49-F238E27FC236}">
                  <a16:creationId xmlns:a16="http://schemas.microsoft.com/office/drawing/2014/main" id="{F1835585-0DF4-10F2-E9AB-022FDAED8745}"/>
                </a:ext>
              </a:extLst>
            </p:cNvPr>
            <p:cNvPicPr>
              <a:picLocks noChangeAspect="1"/>
            </p:cNvPicPr>
            <p:nvPr/>
          </p:nvPicPr>
          <p:blipFill>
            <a:blip r:embed="rId7"/>
            <a:stretch>
              <a:fillRect/>
            </a:stretch>
          </p:blipFill>
          <p:spPr>
            <a:xfrm>
              <a:off x="295470" y="1682942"/>
              <a:ext cx="10451854" cy="6988394"/>
            </a:xfrm>
            <a:prstGeom prst="rect">
              <a:avLst/>
            </a:prstGeom>
          </p:spPr>
        </p:pic>
        <p:pic>
          <p:nvPicPr>
            <p:cNvPr id="14" name="Picture 13">
              <a:extLst>
                <a:ext uri="{FF2B5EF4-FFF2-40B4-BE49-F238E27FC236}">
                  <a16:creationId xmlns:a16="http://schemas.microsoft.com/office/drawing/2014/main" id="{8C2B43E9-B3B7-F853-2FEF-E8EFAB64F4E8}"/>
                </a:ext>
              </a:extLst>
            </p:cNvPr>
            <p:cNvPicPr>
              <a:picLocks noChangeAspect="1"/>
            </p:cNvPicPr>
            <p:nvPr/>
          </p:nvPicPr>
          <p:blipFill>
            <a:blip r:embed="rId8"/>
            <a:stretch>
              <a:fillRect/>
            </a:stretch>
          </p:blipFill>
          <p:spPr>
            <a:xfrm>
              <a:off x="221750" y="8763645"/>
              <a:ext cx="7169650" cy="2244899"/>
            </a:xfrm>
            <a:prstGeom prst="rect">
              <a:avLst/>
            </a:prstGeom>
          </p:spPr>
        </p:pic>
      </p:grpSp>
      <p:sp>
        <p:nvSpPr>
          <p:cNvPr id="11" name="Rectangle: Rounded Corners 10">
            <a:extLst>
              <a:ext uri="{FF2B5EF4-FFF2-40B4-BE49-F238E27FC236}">
                <a16:creationId xmlns:a16="http://schemas.microsoft.com/office/drawing/2014/main" id="{466F3401-B4EB-60DC-2D07-03D567E09479}"/>
              </a:ext>
            </a:extLst>
          </p:cNvPr>
          <p:cNvSpPr/>
          <p:nvPr/>
        </p:nvSpPr>
        <p:spPr>
          <a:xfrm>
            <a:off x="7772400" y="2538017"/>
            <a:ext cx="1219200" cy="3900884"/>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Rectangle: Rounded Corners 6">
            <a:extLst>
              <a:ext uri="{FF2B5EF4-FFF2-40B4-BE49-F238E27FC236}">
                <a16:creationId xmlns:a16="http://schemas.microsoft.com/office/drawing/2014/main" id="{D455C998-443F-5B47-F212-56F2A6A82292}"/>
              </a:ext>
            </a:extLst>
          </p:cNvPr>
          <p:cNvSpPr/>
          <p:nvPr/>
        </p:nvSpPr>
        <p:spPr>
          <a:xfrm>
            <a:off x="301220" y="2192235"/>
            <a:ext cx="3965979" cy="34578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3" name="TextBox 12">
            <a:extLst>
              <a:ext uri="{FF2B5EF4-FFF2-40B4-BE49-F238E27FC236}">
                <a16:creationId xmlns:a16="http://schemas.microsoft.com/office/drawing/2014/main" id="{F4995F10-84A0-65ED-F1E5-1414F4D500F1}"/>
              </a:ext>
            </a:extLst>
          </p:cNvPr>
          <p:cNvSpPr txBox="1"/>
          <p:nvPr/>
        </p:nvSpPr>
        <p:spPr>
          <a:xfrm>
            <a:off x="11211845" y="406274"/>
            <a:ext cx="6466555" cy="3831818"/>
          </a:xfrm>
          <a:prstGeom prst="rect">
            <a:avLst/>
          </a:prstGeom>
          <a:noFill/>
        </p:spPr>
        <p:txBody>
          <a:bodyPr wrap="square">
            <a:spAutoFit/>
          </a:bodyPr>
          <a:lstStyle/>
          <a:p>
            <a:pPr marL="457200" indent="-457200">
              <a:buFont typeface="Wingdings" panose="05000000000000000000" pitchFamily="2" charset="2"/>
              <a:buChar char="q"/>
            </a:pPr>
            <a:r>
              <a:rPr lang="en-US" dirty="0"/>
              <a:t>Check how many negative values are available in df_bookings data frame. </a:t>
            </a:r>
          </a:p>
          <a:p>
            <a:pPr marL="457200" indent="-457200">
              <a:buFont typeface="Wingdings" panose="05000000000000000000" pitchFamily="2" charset="2"/>
              <a:buChar char="q"/>
            </a:pPr>
            <a:r>
              <a:rPr lang="en-US" dirty="0"/>
              <a:t>12 records are having negative values, and it is a data error, and it can be removed.</a:t>
            </a:r>
          </a:p>
          <a:p>
            <a:pPr marL="457200" indent="-457200">
              <a:buFont typeface="Wingdings" panose="05000000000000000000" pitchFamily="2" charset="2"/>
              <a:buChar char="q"/>
            </a:pPr>
            <a:r>
              <a:rPr lang="en-US" dirty="0"/>
              <a:t>After removing the negative values now, the data frame has “134578” rows, This is how you can cleanup unwanted data and create the errorless data frame.</a:t>
            </a:r>
          </a:p>
        </p:txBody>
      </p:sp>
      <p:cxnSp>
        <p:nvCxnSpPr>
          <p:cNvPr id="16" name="Connector: Elbow 15">
            <a:extLst>
              <a:ext uri="{FF2B5EF4-FFF2-40B4-BE49-F238E27FC236}">
                <a16:creationId xmlns:a16="http://schemas.microsoft.com/office/drawing/2014/main" id="{4C587A98-947A-16E3-AF4E-1D22ED39AE24}"/>
              </a:ext>
            </a:extLst>
          </p:cNvPr>
          <p:cNvCxnSpPr>
            <a:cxnSpLocks/>
          </p:cNvCxnSpPr>
          <p:nvPr/>
        </p:nvCxnSpPr>
        <p:spPr>
          <a:xfrm flipV="1">
            <a:off x="4343400" y="647700"/>
            <a:ext cx="6970568" cy="176505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7FF63C7-B446-9DD5-ECC8-73FCA1A50F1D}"/>
              </a:ext>
            </a:extLst>
          </p:cNvPr>
          <p:cNvCxnSpPr>
            <a:cxnSpLocks/>
          </p:cNvCxnSpPr>
          <p:nvPr/>
        </p:nvCxnSpPr>
        <p:spPr>
          <a:xfrm flipV="1">
            <a:off x="8991600" y="1439439"/>
            <a:ext cx="2337031" cy="2311637"/>
          </a:xfrm>
          <a:prstGeom prst="bentConnector3">
            <a:avLst>
              <a:gd name="adj1" fmla="val 3891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71E1C33-FD6F-3F59-88F3-E5A1E3403F92}"/>
              </a:ext>
            </a:extLst>
          </p:cNvPr>
          <p:cNvSpPr/>
          <p:nvPr/>
        </p:nvSpPr>
        <p:spPr>
          <a:xfrm>
            <a:off x="221750" y="8470812"/>
            <a:ext cx="3965979" cy="34578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cxnSp>
        <p:nvCxnSpPr>
          <p:cNvPr id="33" name="Connector: Elbow 32">
            <a:extLst>
              <a:ext uri="{FF2B5EF4-FFF2-40B4-BE49-F238E27FC236}">
                <a16:creationId xmlns:a16="http://schemas.microsoft.com/office/drawing/2014/main" id="{F300B07B-E708-B3A3-5DA0-4D6A931E5233}"/>
              </a:ext>
            </a:extLst>
          </p:cNvPr>
          <p:cNvCxnSpPr>
            <a:cxnSpLocks/>
          </p:cNvCxnSpPr>
          <p:nvPr/>
        </p:nvCxnSpPr>
        <p:spPr>
          <a:xfrm flipV="1">
            <a:off x="4161680" y="2689211"/>
            <a:ext cx="7152288" cy="5955322"/>
          </a:xfrm>
          <a:prstGeom prst="bentConnector3">
            <a:avLst>
              <a:gd name="adj1" fmla="val 8643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141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Lst>
</file>

<file path=ppt/tags/tag10.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1.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2.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13.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4.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5.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US"/>
  <p:tag name="MIO_USER_INPUT_OPTIONS" val=" ;non-business;public;internal;confidential;strictly confidential"/>
</p:tagLst>
</file>

<file path=ppt/tags/tag16.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17.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8.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9.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US"/>
  <p:tag name="MIO_USER_INPUT_OPTIONS" val=" ;non-business;public;internal;confidential;strictly confidential"/>
</p:tagLst>
</file>

<file path=ppt/tags/tag2.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20.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21.xml><?xml version="1.0" encoding="utf-8"?>
<p:tagLst xmlns:a="http://schemas.openxmlformats.org/drawingml/2006/main" xmlns:r="http://schemas.openxmlformats.org/officeDocument/2006/relationships" xmlns:p="http://schemas.openxmlformats.org/presentationml/2006/main">
  <p:tag name="MIO_EKGUID" val="514cfa3d-7061-451b-b8ff-84860220c621"/>
  <p:tag name="MIO_GUID" val="13b1c40c-a403-45c3-b169-2088848f1495"/>
  <p:tag name="MIO_UPDATE" val="True"/>
  <p:tag name="MIO_VERSION" val="14.11.2019 08:52:43"/>
  <p:tag name="MIO_DBID" val="f82eaaf5-fd6f-4346-8f34-fcc6f0abd8e4"/>
  <p:tag name="MIO_LASTDOWNLOADED" val="17.01.2020 16:23:07"/>
  <p:tag name="MIO_OBJECTNAME" val="team"/>
  <p:tag name="MIO_LASTEDITORNAME" val="Lars Karsten"/>
</p:tagLst>
</file>

<file path=ppt/tags/tag22.xml><?xml version="1.0" encoding="utf-8"?>
<p:tagLst xmlns:a="http://schemas.openxmlformats.org/drawingml/2006/main" xmlns:r="http://schemas.openxmlformats.org/officeDocument/2006/relationships" xmlns:p="http://schemas.openxmlformats.org/presentationml/2006/main">
  <p:tag name="MIO_EKGUID" val="382c1935-7a46-4ba6-ba88-a19eb241a6b9"/>
  <p:tag name="MIO_GUID" val="259dc387-a225-4c6d-b86e-96905361bdd7"/>
  <p:tag name="MIO_UPDATE" val="True"/>
  <p:tag name="MIO_VERSION" val="16.04.2020 12:14:59"/>
  <p:tag name="MIO_DBID" val="f82eaaf5-fd6f-4346-8f34-fcc6f0abd8e4"/>
  <p:tag name="MIO_LASTDOWNLOADED" val="12.05.2020 11:12:02"/>
  <p:tag name="MIO_OBJECTNAME" val="Time"/>
  <p:tag name="MIO_LASTEDITORNAME" val="Rabea Lewitz"/>
</p:tagLst>
</file>

<file path=ppt/tags/tag23.xml><?xml version="1.0" encoding="utf-8"?>
<p:tagLst xmlns:a="http://schemas.openxmlformats.org/drawingml/2006/main" xmlns:r="http://schemas.openxmlformats.org/officeDocument/2006/relationships" xmlns:p="http://schemas.openxmlformats.org/presentationml/2006/main">
  <p:tag name="MIO_EKGUID" val="c62425dc-7b83-4063-a6f9-cc6c14ae0509"/>
  <p:tag name="MIO_GUID" val="ea58a648-957f-426e-bd7e-2fa9999ebea9"/>
  <p:tag name="MIO_UPDATE" val="True"/>
  <p:tag name="MIO_VERSION" val="02.04.2020 12:24:44"/>
  <p:tag name="MIO_DBID" val="f82eaaf5-fd6f-4346-8f34-fcc6f0abd8e4"/>
  <p:tag name="MIO_LASTDOWNLOADED" val="12.05.2020 11:14:14"/>
  <p:tag name="MIO_OBJECTNAME" val="worldwide"/>
  <p:tag name="MIO_LASTEDITORNAME" val="Rabea Lewitz"/>
</p:tagLst>
</file>

<file path=ppt/tags/tag24.xml><?xml version="1.0" encoding="utf-8"?>
<p:tagLst xmlns:a="http://schemas.openxmlformats.org/drawingml/2006/main" xmlns:r="http://schemas.openxmlformats.org/officeDocument/2006/relationships" xmlns:p="http://schemas.openxmlformats.org/presentationml/2006/main">
  <p:tag name="MIO_EKGUID" val="514cfa3d-7061-451b-b8ff-84860220c621"/>
  <p:tag name="MIO_GUID" val="13b1c40c-a403-45c3-b169-2088848f1495"/>
  <p:tag name="MIO_UPDATE" val="True"/>
  <p:tag name="MIO_VERSION" val="14.11.2019 08:52:43"/>
  <p:tag name="MIO_DBID" val="f82eaaf5-fd6f-4346-8f34-fcc6f0abd8e4"/>
  <p:tag name="MIO_LASTDOWNLOADED" val="17.01.2020 16:23:07"/>
  <p:tag name="MIO_OBJECTNAME" val="team"/>
  <p:tag name="MIO_LASTEDITORNAME" val="Lars Karsten"/>
</p:tagLst>
</file>

<file path=ppt/tags/tag25.xml><?xml version="1.0" encoding="utf-8"?>
<p:tagLst xmlns:a="http://schemas.openxmlformats.org/drawingml/2006/main" xmlns:r="http://schemas.openxmlformats.org/officeDocument/2006/relationships" xmlns:p="http://schemas.openxmlformats.org/presentationml/2006/main">
  <p:tag name="MIO_EKGUID" val="382c1935-7a46-4ba6-ba88-a19eb241a6b9"/>
  <p:tag name="MIO_GUID" val="259dc387-a225-4c6d-b86e-96905361bdd7"/>
  <p:tag name="MIO_UPDATE" val="True"/>
  <p:tag name="MIO_VERSION" val="16.04.2020 12:14:59"/>
  <p:tag name="MIO_DBID" val="f82eaaf5-fd6f-4346-8f34-fcc6f0abd8e4"/>
  <p:tag name="MIO_LASTDOWNLOADED" val="12.05.2020 11:12:02"/>
  <p:tag name="MIO_OBJECTNAME" val="Time"/>
  <p:tag name="MIO_LASTEDITORNAME" val="Rabea Lewitz"/>
</p:tagLst>
</file>

<file path=ppt/tags/tag26.xml><?xml version="1.0" encoding="utf-8"?>
<p:tagLst xmlns:a="http://schemas.openxmlformats.org/drawingml/2006/main" xmlns:r="http://schemas.openxmlformats.org/officeDocument/2006/relationships" xmlns:p="http://schemas.openxmlformats.org/presentationml/2006/main">
  <p:tag name="MIO_EKGUID" val="c62425dc-7b83-4063-a6f9-cc6c14ae0509"/>
  <p:tag name="MIO_GUID" val="ea58a648-957f-426e-bd7e-2fa9999ebea9"/>
  <p:tag name="MIO_UPDATE" val="True"/>
  <p:tag name="MIO_VERSION" val="02.04.2020 12:24:44"/>
  <p:tag name="MIO_DBID" val="f82eaaf5-fd6f-4346-8f34-fcc6f0abd8e4"/>
  <p:tag name="MIO_LASTDOWNLOADED" val="12.05.2020 11:14:14"/>
  <p:tag name="MIO_OBJECTNAME" val="worldwide"/>
  <p:tag name="MIO_LASTEDITORNAME" val="Rabea Lewitz"/>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5e2f8463-544a-47c7-adec-4c0a1a13b771"/>
  <p:tag name="MIO_UPDATE" val="True"/>
  <p:tag name="MIO_VERSION" val="10.08.2019 12:46:21"/>
  <p:tag name="MIO_DBID" val="f82eaaf5-fd6f-4346-8f34-fcc6f0abd8e4"/>
  <p:tag name="MIO_LASTDOWNLOADED" val="10.08.2019 14:57:56"/>
  <p:tag name="MIO_OBJECTNAME" val="umlaut master"/>
  <p:tag name="MIO_CDID" val="d03dae2f-402c-4238-be90-c85525839d39"/>
  <p:tag name="MIO_FALLBACK_LAYOUT" val="35"/>
  <p:tag name="MIO_SHOW_DATE" val="True"/>
  <p:tag name="MIO_SHOW_FOOTER" val="True"/>
  <p:tag name="MIO_SHOW_PAGENUMBER" val="True"/>
  <p:tag name="MIO_AVOID_BLANK_LAYOUT" val="True"/>
  <p:tag name="MIO_CD_LAYOUT_VALID_AREA" val="False"/>
  <p:tag name="MIO_NUMBER_OF_VALID_LAYOUTS" val="71"/>
</p:tagLst>
</file>

<file path=ppt/tags/tag6.xml><?xml version="1.0" encoding="utf-8"?>
<p:tagLst xmlns:a="http://schemas.openxmlformats.org/drawingml/2006/main" xmlns:r="http://schemas.openxmlformats.org/officeDocument/2006/relationships" xmlns:p="http://schemas.openxmlformats.org/presentationml/2006/main">
  <p:tag name="MIO_FALLBACK_LAYOUT" val="31"/>
  <p:tag name="MIO_SHOW_DATE" val="True"/>
  <p:tag name="MIO_SHOW_FOOTER" val="True"/>
  <p:tag name="MIO_SHOW_PAGENUMBER" val="True"/>
  <p:tag name="MIO_AVOID_BLANK_LAYOUT" val="False"/>
  <p:tag name="MIO_CD_LAYOUT_VALID_AREA" val="False"/>
  <p:tag name="MIO_NUMBER_OF_VALID_LAYOUTS" val="41"/>
  <p:tag name="MIO_HDS" val="True"/>
  <p:tag name="MIO_SKIPVERSION" val="01.01.0001 00:00:00"/>
  <p:tag name="MIO_EKGUID" val="bdce17c9-2687-4bab-9e38-6a9fb2d09da6"/>
  <p:tag name="MIO_UPDATE" val="True"/>
  <p:tag name="MIO_VERSION" val="16.07.2020 12:30:47"/>
  <p:tag name="MIO_DBID" val="f82eaaf5-fd6f-4346-8f34-fcc6f0abd8e4"/>
  <p:tag name="MIO_LASTDOWNLOADED" val="18.07.2020 14:31:30"/>
  <p:tag name="MIO_OBJECTNAME" val="umlaut master"/>
  <p:tag name="MIO_CDID" val="d03dae2f-402c-4238-be90-c85525839d39"/>
</p:tagLst>
</file>

<file path=ppt/tags/tag7.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8.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9.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heme/theme1.xml><?xml version="1.0" encoding="utf-8"?>
<a:theme xmlns:a="http://schemas.openxmlformats.org/drawingml/2006/main" name="umlaut">
  <a:themeElements>
    <a:clrScheme name="Umlaut">
      <a:dk1>
        <a:sysClr val="windowText" lastClr="000000"/>
      </a:dk1>
      <a:lt1>
        <a:sysClr val="window" lastClr="FFFFFF"/>
      </a:lt1>
      <a:dk2>
        <a:srgbClr val="404040"/>
      </a:dk2>
      <a:lt2>
        <a:srgbClr val="D9D9D9"/>
      </a:lt2>
      <a:accent1>
        <a:srgbClr val="A1C632"/>
      </a:accent1>
      <a:accent2>
        <a:srgbClr val="009993"/>
      </a:accent2>
      <a:accent3>
        <a:srgbClr val="352A84"/>
      </a:accent3>
      <a:accent4>
        <a:srgbClr val="A42384"/>
      </a:accent4>
      <a:accent5>
        <a:srgbClr val="D40115"/>
      </a:accent5>
      <a:accent6>
        <a:srgbClr val="FFDC00"/>
      </a:accent6>
      <a:hlink>
        <a:srgbClr val="352A84"/>
      </a:hlink>
      <a:folHlink>
        <a:srgbClr val="A42384"/>
      </a:folHlink>
    </a:clrScheme>
    <a:fontScheme name="P3">
      <a:majorFont>
        <a:latin typeface="Tilde"/>
        <a:ea typeface=""/>
        <a:cs typeface=""/>
      </a:majorFont>
      <a:minorFont>
        <a:latin typeface="Tild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lIns="93600" tIns="93600" rIns="93600" bIns="93600" rtlCol="0" anchor="ctr" anchorCtr="0">
        <a:noAutofit/>
      </a:bodyPr>
      <a:lstStyle>
        <a:defPPr algn="l" defTabSz="936000">
          <a:defRPr sz="1500" dirty="0" smtClean="0"/>
        </a:defPPr>
      </a:lst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3600" tIns="46800" rIns="93600" bIns="46800" rtlCol="0" anchor="ctr" anchorCtr="0">
        <a:noAutofit/>
      </a:bodyPr>
      <a:lstStyle>
        <a:defPPr algn="l">
          <a:buNone/>
          <a:defRPr sz="1500" dirty="0" err="1"/>
        </a:defPPr>
      </a:lstStyle>
    </a:txDef>
  </a:objectDefaults>
  <a:extraClrSchemeLst/>
  <a:custClrLst>
    <a:custClr name="black">
      <a:srgbClr val="000000"/>
    </a:custClr>
    <a:custClr name="black">
      <a:srgbClr val="000000"/>
    </a:custClr>
    <a:custClr name="black">
      <a:srgbClr val="000000"/>
    </a:custClr>
    <a:custClr name="black">
      <a:srgbClr val="000000"/>
    </a:custClr>
    <a:custClr name="1">
      <a:srgbClr val="A1C632"/>
    </a:custClr>
    <a:custClr name="2">
      <a:srgbClr val="009993"/>
    </a:custClr>
    <a:custClr name="3">
      <a:srgbClr val="352A84"/>
    </a:custClr>
    <a:custClr name="4">
      <a:srgbClr val="A42384"/>
    </a:custClr>
    <a:custClr name="5">
      <a:srgbClr val="D40115"/>
    </a:custClr>
    <a:custClr name="6">
      <a:srgbClr val="FFDC00"/>
    </a:custClr>
    <a:custClr name="black">
      <a:srgbClr val="000000"/>
    </a:custClr>
    <a:custClr name="black">
      <a:srgbClr val="000000"/>
    </a:custClr>
    <a:custClr name="black">
      <a:srgbClr val="000000"/>
    </a:custClr>
    <a:custClr name="black">
      <a:srgbClr val="000000"/>
    </a:custClr>
    <a:custClr name="7">
      <a:srgbClr val="83BE46"/>
    </a:custClr>
    <a:custClr name="8">
      <a:srgbClr val="008798"/>
    </a:custClr>
    <a:custClr name="9">
      <a:srgbClr val="572A84"/>
    </a:custClr>
    <a:custClr name="10">
      <a:srgbClr val="AD2572"/>
    </a:custClr>
    <a:custClr name="11">
      <a:srgbClr val="DA4911"/>
    </a:custClr>
    <a:custClr name="black">
      <a:srgbClr val="000000"/>
    </a:custClr>
    <a:custClr name="black">
      <a:srgbClr val="000000"/>
    </a:custClr>
    <a:custClr name="black">
      <a:srgbClr val="000000"/>
    </a:custClr>
    <a:custClr name="black">
      <a:srgbClr val="000000"/>
    </a:custClr>
    <a:custClr name="black">
      <a:srgbClr val="000000"/>
    </a:custClr>
    <a:custClr name="12">
      <a:srgbClr val="19AD6E"/>
    </a:custClr>
    <a:custClr name="13">
      <a:srgbClr val="006C9B"/>
    </a:custClr>
    <a:custClr name="14">
      <a:srgbClr val="6B2985"/>
    </a:custClr>
    <a:custClr name="15">
      <a:srgbClr val="BF2359"/>
    </a:custClr>
    <a:custClr name="16">
      <a:srgbClr val="EB7800"/>
    </a:custClr>
    <a:custClr name="black">
      <a:srgbClr val="000000"/>
    </a:custClr>
    <a:custClr name="black">
      <a:srgbClr val="000000"/>
    </a:custClr>
    <a:custClr name="black">
      <a:srgbClr val="000000"/>
    </a:custClr>
    <a:custClr name="black">
      <a:srgbClr val="000000"/>
    </a:custClr>
    <a:custClr name="black">
      <a:srgbClr val="000000"/>
    </a:custClr>
    <a:custClr name="17">
      <a:srgbClr val="00A582"/>
    </a:custClr>
    <a:custClr name="18">
      <a:srgbClr val="114E95"/>
    </a:custClr>
    <a:custClr name="19">
      <a:srgbClr val="892720"/>
    </a:custClr>
    <a:custClr name="20">
      <a:srgbClr val="CD0734"/>
    </a:custClr>
    <a:custClr name="21">
      <a:srgbClr val="FEAE00"/>
    </a:custClr>
    <a:custClr name="black">
      <a:srgbClr val="000000"/>
    </a:custClr>
  </a:custClrLst>
  <a:extLst>
    <a:ext uri="{05A4C25C-085E-4340-85A3-A5531E510DB2}">
      <thm15:themeFamily xmlns:thm15="http://schemas.microsoft.com/office/thememl/2012/main" name="Default Theme.pptx" id="{E3C0BB35-2AFF-4F11-842B-2030086433F9}" vid="{C6898279-7EDF-483E-8DAB-87A33ECA654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mlaut">
    <a:dk1>
      <a:sysClr val="windowText" lastClr="000000"/>
    </a:dk1>
    <a:lt1>
      <a:sysClr val="window" lastClr="FFFFFF"/>
    </a:lt1>
    <a:dk2>
      <a:srgbClr val="404040"/>
    </a:dk2>
    <a:lt2>
      <a:srgbClr val="D9D9D9"/>
    </a:lt2>
    <a:accent1>
      <a:srgbClr val="A1C632"/>
    </a:accent1>
    <a:accent2>
      <a:srgbClr val="009993"/>
    </a:accent2>
    <a:accent3>
      <a:srgbClr val="352A84"/>
    </a:accent3>
    <a:accent4>
      <a:srgbClr val="A42384"/>
    </a:accent4>
    <a:accent5>
      <a:srgbClr val="D40115"/>
    </a:accent5>
    <a:accent6>
      <a:srgbClr val="FFDC00"/>
    </a:accent6>
    <a:hlink>
      <a:srgbClr val="352A84"/>
    </a:hlink>
    <a:folHlink>
      <a:srgbClr val="A4238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C3226977EB2D4D91D30904C184DB97" ma:contentTypeVersion="10" ma:contentTypeDescription="Create a new document." ma:contentTypeScope="" ma:versionID="4e1e0aa5cc18b8ca6075c0d966ce4be7">
  <xsd:schema xmlns:xsd="http://www.w3.org/2001/XMLSchema" xmlns:xs="http://www.w3.org/2001/XMLSchema" xmlns:p="http://schemas.microsoft.com/office/2006/metadata/properties" xmlns:ns2="349e5e7a-1447-4fd6-9c60-32bb843c9df1" xmlns:ns3="09a18c63-7a44-436d-ab2e-2404baf186fa" targetNamespace="http://schemas.microsoft.com/office/2006/metadata/properties" ma:root="true" ma:fieldsID="ca12ab178095ac6df53e9822a46df49b" ns2:_="" ns3:_="">
    <xsd:import namespace="349e5e7a-1447-4fd6-9c60-32bb843c9df1"/>
    <xsd:import namespace="09a18c63-7a44-436d-ab2e-2404baf186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e5e7a-1447-4fd6-9c60-32bb843c9d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a18c63-7a44-436d-ab2e-2404baf186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C1A333-38A8-4C6F-9B0B-557065D5D386}">
  <ds:schemaRefs>
    <ds:schemaRef ds:uri="http://schemas.microsoft.com/sharepoint/v3/contenttype/forms"/>
  </ds:schemaRefs>
</ds:datastoreItem>
</file>

<file path=customXml/itemProps2.xml><?xml version="1.0" encoding="utf-8"?>
<ds:datastoreItem xmlns:ds="http://schemas.openxmlformats.org/officeDocument/2006/customXml" ds:itemID="{62F3D86E-7701-4A10-ABD8-AFF17968E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e5e7a-1447-4fd6-9c60-32bb843c9df1"/>
    <ds:schemaRef ds:uri="09a18c63-7a44-436d-ab2e-2404baf18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D4B95A-E302-4CA5-9356-82AD7827954A}">
  <ds:schemaRefs>
    <ds:schemaRef ds:uri="http://purl.org/dc/elements/1.1/"/>
    <ds:schemaRef ds:uri="349e5e7a-1447-4fd6-9c60-32bb843c9df1"/>
    <ds:schemaRef ds:uri="http://purl.org/dc/dcmitype/"/>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09a18c63-7a44-436d-ab2e-2404baf186fa"/>
  </ds:schemaRefs>
</ds:datastoreItem>
</file>

<file path=docProps/app.xml><?xml version="1.0" encoding="utf-8"?>
<Properties xmlns="http://schemas.openxmlformats.org/officeDocument/2006/extended-properties" xmlns:vt="http://schemas.openxmlformats.org/officeDocument/2006/docPropsVTypes">
  <Template/>
  <TotalTime>7931</TotalTime>
  <Words>1607</Words>
  <Application>Microsoft Office PowerPoint</Application>
  <PresentationFormat>Custom</PresentationFormat>
  <Paragraphs>224</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Segoe UI Black</vt:lpstr>
      <vt:lpstr>Tilde</vt:lpstr>
      <vt:lpstr>Tilde Black</vt:lpstr>
      <vt:lpstr>Tilde Light</vt:lpstr>
      <vt:lpstr>Tw Cen MT Condensed Extra Bold</vt:lpstr>
      <vt:lpstr>Umlaut Black</vt:lpstr>
      <vt:lpstr>Wingdings</vt:lpstr>
      <vt:lpstr>umlaut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umlaut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EWIS capabilities</dc:title>
  <dc:creator>Keremane, Sharath</dc:creator>
  <cp:lastModifiedBy>Sandeep Rao</cp:lastModifiedBy>
  <cp:revision>363</cp:revision>
  <dcterms:created xsi:type="dcterms:W3CDTF">2020-12-04T06:19:29Z</dcterms:created>
  <dcterms:modified xsi:type="dcterms:W3CDTF">2024-05-20T05:00:28Z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0x0101002DC3226977EB2D4D91D30904C184DB97</vt:lpwstr>
  </property>
</Properties>
</file>